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1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2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7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8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4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32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44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omUDCJSh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kite flying in the sky&#10;&#10;Description automatically generated with medium confidence">
            <a:extLst>
              <a:ext uri="{FF2B5EF4-FFF2-40B4-BE49-F238E27FC236}">
                <a16:creationId xmlns:a16="http://schemas.microsoft.com/office/drawing/2014/main" id="{216D53E3-FB39-4220-92B7-8CA4AD1272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95" b="1440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19948-1337-46F9-8D22-B14AFD511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When Things Go Wrong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26D31-E98E-4130-8189-824688193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12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D912-B4A1-46D9-B34F-29783331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30A8B-4201-41A8-A7E6-C645096EB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 you handle your emotions when things go wrong?</a:t>
            </a:r>
            <a:endParaRPr lang="en-US" sz="2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157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7B3B8-5A0F-4F7C-96BE-549F6B54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D0FE-6272-4246-9CEA-80CEB14AA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2236469"/>
            <a:ext cx="10058400" cy="3849624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https://www.youtube.com/watch?v=RlomUDCJShc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854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2E93-42D6-40AD-A7FE-9E9E9D84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0FD95-F7C3-4CBD-96CB-FC1E02FCD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What are your thoughts about the video?</a:t>
            </a:r>
          </a:p>
          <a:p>
            <a:r>
              <a:rPr lang="en-US" sz="3200" dirty="0"/>
              <a:t>What are some things that stood out the most to you?</a:t>
            </a:r>
          </a:p>
          <a:p>
            <a:r>
              <a:rPr lang="en-US" sz="3200" dirty="0"/>
              <a:t>What do you think about the ideas Morgan shared?</a:t>
            </a:r>
          </a:p>
          <a:p>
            <a:pPr lvl="1"/>
            <a:r>
              <a:rPr lang="en-US" sz="2800" dirty="0"/>
              <a:t>Express Yourself</a:t>
            </a:r>
          </a:p>
          <a:p>
            <a:pPr lvl="1"/>
            <a:r>
              <a:rPr lang="en-US" sz="2800" dirty="0"/>
              <a:t>Stay Positive</a:t>
            </a:r>
          </a:p>
          <a:p>
            <a:pPr lvl="1"/>
            <a:r>
              <a:rPr lang="en-US" sz="2800" dirty="0"/>
              <a:t>Make Your Own Decisions</a:t>
            </a:r>
          </a:p>
          <a:p>
            <a:pPr lvl="1"/>
            <a:r>
              <a:rPr lang="en-US" sz="2800" dirty="0"/>
              <a:t>Let It Be</a:t>
            </a:r>
          </a:p>
        </p:txBody>
      </p:sp>
    </p:spTree>
    <p:extLst>
      <p:ext uri="{BB962C8B-B14F-4D97-AF65-F5344CB8AC3E}">
        <p14:creationId xmlns:p14="http://schemas.microsoft.com/office/powerpoint/2010/main" val="366071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Garamond</vt:lpstr>
      <vt:lpstr>Goudy Old Style</vt:lpstr>
      <vt:lpstr>SavonVTI</vt:lpstr>
      <vt:lpstr>When Things Go Wrong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Things Go Wrong</dc:title>
  <dc:creator>nina.rubio1414@gmail.com</dc:creator>
  <cp:lastModifiedBy>nina.rubio1414@gmail.com</cp:lastModifiedBy>
  <cp:revision>2</cp:revision>
  <dcterms:created xsi:type="dcterms:W3CDTF">2021-01-12T15:29:40Z</dcterms:created>
  <dcterms:modified xsi:type="dcterms:W3CDTF">2021-01-12T15:37:30Z</dcterms:modified>
</cp:coreProperties>
</file>