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5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4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9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29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20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47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19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00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2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1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7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51D536C-693D-4911-B3E3-277E6CA00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CC7FC-0DA0-46D9-BEDF-149E4AB32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E77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C6134F3C-0AB2-410E-92BF-78DE457DEC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40000"/>
          </a:blip>
          <a:srcRect t="14944" b="78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41C71C-8676-4851-86E0-C1BFEBA9C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2552" cy="4069080"/>
          </a:xfrm>
        </p:spPr>
        <p:txBody>
          <a:bodyPr>
            <a:normAutofit/>
          </a:bodyPr>
          <a:lstStyle/>
          <a:p>
            <a:r>
              <a:rPr lang="en-US" dirty="0"/>
              <a:t>What’s Your Word?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56912-7FC2-4AED-B1CF-40FB6E5A83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2552" cy="1125691"/>
          </a:xfrm>
        </p:spPr>
        <p:txBody>
          <a:bodyPr>
            <a:normAutofit/>
          </a:bodyPr>
          <a:lstStyle/>
          <a:p>
            <a:r>
              <a:rPr lang="en-US" dirty="0"/>
              <a:t>January 14</a:t>
            </a:r>
            <a:r>
              <a:rPr lang="en-US" baseline="30000" dirty="0"/>
              <a:t>th</a:t>
            </a:r>
            <a:r>
              <a:rPr lang="en-US" dirty="0"/>
              <a:t>, 2021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1886631C-CD62-4E60-A5E7-767EEAEB4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29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91D27-745E-467D-BC50-CCAD244DB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&amp; Resolutions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50AE7-73DF-4B43-AA9D-D0965C526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New Year’s is all about Goals &amp; Resolutions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3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3AEA1-76FA-424C-BE3B-379642D47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Your Word?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C73CB-E183-48D7-AF74-5077A6003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742879"/>
          </a:xfrm>
        </p:spPr>
        <p:txBody>
          <a:bodyPr>
            <a:normAutofit/>
          </a:bodyPr>
          <a:lstStyle/>
          <a:p>
            <a:r>
              <a:rPr lang="en-US" sz="2600" dirty="0"/>
              <a:t>Pick a Word Goal- Your answers do not have to be related to school/academics (thought they can be if you wish)</a:t>
            </a:r>
          </a:p>
          <a:p>
            <a:r>
              <a:rPr lang="en-US" sz="2600" dirty="0"/>
              <a:t>You are setting a Word Goal to be your mantra for the semester </a:t>
            </a:r>
          </a:p>
          <a:p>
            <a:pPr lvl="1"/>
            <a:r>
              <a:rPr lang="en-US" sz="2600" dirty="0"/>
              <a:t>Example: Intentional</a:t>
            </a:r>
          </a:p>
          <a:p>
            <a:r>
              <a:rPr lang="en-US" sz="2600" dirty="0"/>
              <a:t>Think of 3 action steps focused on your Word Goal</a:t>
            </a:r>
          </a:p>
          <a:p>
            <a:pPr lvl="1"/>
            <a:r>
              <a:rPr lang="en-US" sz="2600" dirty="0"/>
              <a:t>Example: </a:t>
            </a:r>
          </a:p>
          <a:p>
            <a:pPr lvl="2"/>
            <a:r>
              <a:rPr lang="en-US" sz="2600" dirty="0"/>
              <a:t>1. Set a weekly goal for myself in my planner – something I </a:t>
            </a:r>
            <a:r>
              <a:rPr lang="en-US" sz="2600" b="1" dirty="0"/>
              <a:t>intend </a:t>
            </a:r>
            <a:r>
              <a:rPr lang="en-US" sz="2600" dirty="0"/>
              <a:t>to accomplish (big or small)</a:t>
            </a:r>
          </a:p>
          <a:p>
            <a:pPr lvl="2"/>
            <a:r>
              <a:rPr lang="en-US" sz="2600" dirty="0"/>
              <a:t>2. Make daily checklists to keep my self on track – I want to use my time with </a:t>
            </a:r>
            <a:r>
              <a:rPr lang="en-US" sz="2600" b="1" dirty="0"/>
              <a:t>intention</a:t>
            </a:r>
            <a:endParaRPr lang="en-US" sz="2600" dirty="0"/>
          </a:p>
          <a:p>
            <a:pPr lvl="2"/>
            <a:r>
              <a:rPr lang="en-US" sz="2600" dirty="0"/>
              <a:t>3. If I don’t meet my weekly goal, write down what stopped me and make a plan to overcome it – I </a:t>
            </a:r>
            <a:r>
              <a:rPr lang="en-US" sz="2600" b="1" dirty="0"/>
              <a:t>intend </a:t>
            </a:r>
            <a:r>
              <a:rPr lang="en-US" sz="2600" dirty="0"/>
              <a:t>to accomplish my goals</a:t>
            </a:r>
          </a:p>
          <a:p>
            <a:pPr marL="45720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4079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FB0B6-F268-4BC0-923A-4D7179A3C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 &amp; Discuss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BECA8-A004-43D5-8FAA-648B01106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 the chat box, share your Word Goal</a:t>
            </a:r>
          </a:p>
          <a:p>
            <a:r>
              <a:rPr lang="en-US" sz="4000" dirty="0"/>
              <a:t>Share &amp; Discuss 1 action step using your Word Goal</a:t>
            </a:r>
          </a:p>
        </p:txBody>
      </p:sp>
    </p:spTree>
    <p:extLst>
      <p:ext uri="{BB962C8B-B14F-4D97-AF65-F5344CB8AC3E}">
        <p14:creationId xmlns:p14="http://schemas.microsoft.com/office/powerpoint/2010/main" val="13887262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RightStep">
      <a:dk1>
        <a:srgbClr val="000000"/>
      </a:dk1>
      <a:lt1>
        <a:srgbClr val="FFFFFF"/>
      </a:lt1>
      <a:dk2>
        <a:srgbClr val="3A3621"/>
      </a:dk2>
      <a:lt2>
        <a:srgbClr val="E2E6E8"/>
      </a:lt2>
      <a:accent1>
        <a:srgbClr val="E77729"/>
      </a:accent1>
      <a:accent2>
        <a:srgbClr val="BC9F14"/>
      </a:accent2>
      <a:accent3>
        <a:srgbClr val="8CB01F"/>
      </a:accent3>
      <a:accent4>
        <a:srgbClr val="4CB914"/>
      </a:accent4>
      <a:accent5>
        <a:srgbClr val="21BC2D"/>
      </a:accent5>
      <a:accent6>
        <a:srgbClr val="14BA66"/>
      </a:accent6>
      <a:hlink>
        <a:srgbClr val="3E89BD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169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Modern Love</vt:lpstr>
      <vt:lpstr>The Hand</vt:lpstr>
      <vt:lpstr>SketchyVTI</vt:lpstr>
      <vt:lpstr>What’s Your Word?</vt:lpstr>
      <vt:lpstr>Goals &amp; Resolutions </vt:lpstr>
      <vt:lpstr>What’s Your Word?</vt:lpstr>
      <vt:lpstr>Share &amp; Discuss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Your Word?</dc:title>
  <dc:creator>nina.rubio1414@gmail.com</dc:creator>
  <cp:lastModifiedBy>nina.rubio1414@gmail.com</cp:lastModifiedBy>
  <cp:revision>2</cp:revision>
  <dcterms:created xsi:type="dcterms:W3CDTF">2021-01-14T17:55:45Z</dcterms:created>
  <dcterms:modified xsi:type="dcterms:W3CDTF">2021-01-14T18:09:23Z</dcterms:modified>
</cp:coreProperties>
</file>