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8" y="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8/23/2020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89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0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82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606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587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133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186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576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638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87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042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8/23/2020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583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85" r:id="rId5"/>
    <p:sldLayoutId id="2147483679" r:id="rId6"/>
    <p:sldLayoutId id="2147483680" r:id="rId7"/>
    <p:sldLayoutId id="2147483681" r:id="rId8"/>
    <p:sldLayoutId id="2147483684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afeyoutube.net/w/p3w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657F69E0-C4B0-4BEC-A689-4F8D877F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AC85E5-2581-45A9-915B-C554FCC7EFF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3964" r="-1" b="11745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167E959-A145-48C5-AA68-9AEF2A2ABE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63240"/>
          </a:xfrm>
        </p:spPr>
        <p:txBody>
          <a:bodyPr>
            <a:normAutofit/>
          </a:bodyPr>
          <a:lstStyle/>
          <a:p>
            <a:pPr algn="ctr"/>
            <a:r>
              <a:rPr lang="en-US" sz="10800"/>
              <a:t>MINDFULNESS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69842B-2D43-45FD-9B7D-8AEC84CF4C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4599432"/>
            <a:ext cx="9144000" cy="1536192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AUGUST 2020</a:t>
            </a:r>
          </a:p>
        </p:txBody>
      </p:sp>
      <p:sp>
        <p:nvSpPr>
          <p:cNvPr id="18" name="Rectangle 6">
            <a:extLst>
              <a:ext uri="{FF2B5EF4-FFF2-40B4-BE49-F238E27FC236}">
                <a16:creationId xmlns:a16="http://schemas.microsoft.com/office/drawing/2014/main" id="{9F6380B4-6A1C-481E-8408-B4E6C75B9B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3686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8869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3A411-C4E1-4269-8C06-A2DFEDBE5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MINDFULNESS?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C62DC2-CB1A-49EC-BFC1-DA892F67FE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800" dirty="0"/>
              <a:t>The quality or state or state of being conscious or aware of something</a:t>
            </a:r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r>
              <a:rPr lang="en-US" sz="4800" b="1" u="sng" dirty="0"/>
              <a:t>Video Link</a:t>
            </a:r>
          </a:p>
          <a:p>
            <a:pPr marL="0" indent="0">
              <a:buNone/>
            </a:pPr>
            <a:r>
              <a:rPr lang="en-US" sz="4800" dirty="0">
                <a:hlinkClick r:id="rId2"/>
              </a:rPr>
              <a:t>https://safeYouTube.net/w/p3wU</a:t>
            </a:r>
            <a:endParaRPr lang="en-US" sz="4800" dirty="0"/>
          </a:p>
          <a:p>
            <a:pPr marL="0" indent="0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613120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51998-C084-4CC3-A88C-4C8159BF5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9B2AFB-4968-4F91-A1BA-2B3CA734D3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In what ways can you practice Mindfulness?</a:t>
            </a:r>
          </a:p>
          <a:p>
            <a:pPr marL="0" indent="0">
              <a:buNone/>
            </a:pPr>
            <a:endParaRPr lang="en-US" sz="4800" dirty="0"/>
          </a:p>
          <a:p>
            <a:r>
              <a:rPr lang="en-US" sz="4800" dirty="0"/>
              <a:t>What are your thoughts about slow breathing?</a:t>
            </a:r>
          </a:p>
        </p:txBody>
      </p:sp>
    </p:spTree>
    <p:extLst>
      <p:ext uri="{BB962C8B-B14F-4D97-AF65-F5344CB8AC3E}">
        <p14:creationId xmlns:p14="http://schemas.microsoft.com/office/powerpoint/2010/main" val="2750149396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DarkSeedLeftStep">
      <a:dk1>
        <a:srgbClr val="000000"/>
      </a:dk1>
      <a:lt1>
        <a:srgbClr val="FFFFFF"/>
      </a:lt1>
      <a:dk2>
        <a:srgbClr val="243341"/>
      </a:dk2>
      <a:lt2>
        <a:srgbClr val="E2E8E3"/>
      </a:lt2>
      <a:accent1>
        <a:srgbClr val="C34DAD"/>
      </a:accent1>
      <a:accent2>
        <a:srgbClr val="973BB1"/>
      </a:accent2>
      <a:accent3>
        <a:srgbClr val="774DC3"/>
      </a:accent3>
      <a:accent4>
        <a:srgbClr val="4F55B9"/>
      </a:accent4>
      <a:accent5>
        <a:srgbClr val="4D85C3"/>
      </a:accent5>
      <a:accent6>
        <a:srgbClr val="3BA5B1"/>
      </a:accent6>
      <a:hlink>
        <a:srgbClr val="5779C7"/>
      </a:hlink>
      <a:folHlink>
        <a:srgbClr val="7F7F7F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48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Modern Love</vt:lpstr>
      <vt:lpstr>The Hand</vt:lpstr>
      <vt:lpstr>SketchyVTI</vt:lpstr>
      <vt:lpstr>MINDFULNESS</vt:lpstr>
      <vt:lpstr>WHAT IS MINDFULNESS?</vt:lpstr>
      <vt:lpstr>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MINDFULNESS</dc:title>
  <dc:creator>Rubio Janina M</dc:creator>
  <cp:lastModifiedBy>Rubio Janina M</cp:lastModifiedBy>
  <cp:revision>2</cp:revision>
  <dcterms:created xsi:type="dcterms:W3CDTF">2020-08-23T23:30:30Z</dcterms:created>
  <dcterms:modified xsi:type="dcterms:W3CDTF">2020-08-24T00:07:30Z</dcterms:modified>
</cp:coreProperties>
</file>