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39C0B-CC26-4600-A09F-EF20794F8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B8D931-EF38-424B-ACDB-5A5241D0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F5BE5-C52D-46F3-A420-E6B9F8A0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1EAE9-287B-4044-9572-0B901F45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70B8B-860E-40A9-AEA4-170D8C466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0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2EC9-31FE-429E-BD9E-3462599A7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A63DD-E14F-4AA6-B054-324BDA11A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1EE7F-4FA3-4E91-9902-32057A45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972D7-52EB-4889-961C-2759EAAE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AADEE-9CF7-477D-9FFB-96C4669D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E8BFDB-EC68-4DF6-95A1-570143B58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72C90-3A56-4E20-949D-0A28C9DC3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98F5F-F97C-4F45-A5E4-DDBEED62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D3E9-7566-4D1A-86E5-57111F38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505CA-22E7-46DB-9FA5-FA86B2D4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5EA4-ACE5-4E79-ACD3-C87CACF72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56DD-22DA-4607-84FE-C5BE9EB4F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75943-AE11-47D5-8562-5DE9CDF7F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6684A-1E23-4F55-80A4-536ABFA8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C858D-2758-4334-9EE0-36DA59F0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79CE-96F8-4699-80F3-3A34FB97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3C0C-6E75-44AB-B332-730F65D98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C044-0932-44BF-BBE9-7C70CA8D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BE69-FDF6-4AA1-BC9B-CD9FF1AF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597CC-3A07-43EF-A907-F99348BE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0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9CAB-B4E2-4D79-B3AC-F2D74021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A4CF6-616A-4FBB-800D-90E7492DB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AC7A6-E81F-4669-B9C6-57EE467F6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495EB-2050-4760-B9F1-3D6778AB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D62B9-942A-4458-B3C1-8C9EE528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DEBF7-7270-417D-8552-8BA8DDD1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3376-F36B-4869-A26E-FC78BA2F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3F455-E32C-40E2-8194-C75BD6A75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F4E2B-CACC-4C9A-BB0E-86600C6B6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5DC01-AE83-4724-855B-0BBA67537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853A8-D223-4E7C-B458-EA9E9E162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C4745-2ED4-42FD-93E8-D6639A5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9330E-4BD5-4E13-913C-92ABC666D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A8CC27-5609-4E3F-ABD4-1CCDB171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4C538-4327-4738-B859-4846C1C5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FE4E7-993E-4ADC-BA27-56A3F032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0C731-5245-4759-A736-C796457E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CE0F7-6CAB-4E1B-A678-1AC0C530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3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6619-8257-4BDE-8051-90476C01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43CE4-08DF-4EA2-AED4-A1AB203F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98C24-ADDC-47B7-9C29-CBC0C4E4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C856-4674-4B50-854C-0304F3BF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4530B-C788-4700-B823-ECA9C064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B38C3-39CF-4FE5-A7BF-61813A9FD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6EC5A-0A42-4C8C-8B8C-01C4784F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8EB4F-83C5-4356-92F0-D795F3B7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2E91F-076A-48A1-B919-59565501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5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613E-7920-4FBC-AB18-641A1816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C29FE-F681-4B61-B50A-30C05918D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057E3-EEA0-4C9D-8487-4D743E6B1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E15B1-10CF-4A15-9307-4AD9272F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A5E46-56E0-4EF3-BD08-8D7E87FF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ABE53-AFFF-4C81-B2D5-AFE3BB3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444C74-BCE9-4023-8D97-E77485505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85563-794C-4FEC-8162-03522BD32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2CE90-BD60-40FF-B907-2FFF01A0D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E346-5A33-4CA0-823F-18DC84100EC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F081E-B0DD-4E97-8D96-C23B8CF5C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77C2-D166-4848-B3D7-4FBF02CD5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5FE0-49FB-4F83-9412-1690171C3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0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vSAItPqA&amp;t=4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7DAF18-7D67-456D-9546-1475438B9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1" y="3178471"/>
            <a:ext cx="4805996" cy="736520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Kindness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351AE-CB00-42F3-A4B1-0DCA8AA2C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January 25</a:t>
            </a:r>
            <a:r>
              <a:rPr lang="en-US" sz="1800" baseline="30000">
                <a:solidFill>
                  <a:srgbClr val="000000"/>
                </a:solidFill>
              </a:rPr>
              <a:t>th</a:t>
            </a:r>
            <a:r>
              <a:rPr lang="en-US" sz="1800">
                <a:solidFill>
                  <a:srgbClr val="000000"/>
                </a:solidFill>
              </a:rPr>
              <a:t> – January 29</a:t>
            </a:r>
            <a:r>
              <a:rPr lang="en-US" sz="1800" baseline="30000">
                <a:solidFill>
                  <a:srgbClr val="000000"/>
                </a:solidFill>
              </a:rPr>
              <a:t>th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art">
            <a:extLst>
              <a:ext uri="{FF2B5EF4-FFF2-40B4-BE49-F238E27FC236}">
                <a16:creationId xmlns:a16="http://schemas.microsoft.com/office/drawing/2014/main" id="{58308FC3-9A0B-45A9-B8C4-DD2E165CD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1500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3D99-F141-4E3C-BE2E-95034413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The Great Kindness Challenge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917C-F63E-4EA9-A6BD-1CCD7EBE4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/>
              <a:t>Received during 1</a:t>
            </a:r>
            <a:r>
              <a:rPr lang="en-US" sz="2000" baseline="30000"/>
              <a:t>st</a:t>
            </a:r>
            <a:r>
              <a:rPr lang="en-US" sz="2000"/>
              <a:t> Period</a:t>
            </a:r>
          </a:p>
          <a:p>
            <a:r>
              <a:rPr lang="en-US" sz="2000"/>
              <a:t>1 student from each grade level with the most checked off the checklist by Friday, January 29</a:t>
            </a:r>
            <a:r>
              <a:rPr lang="en-US" sz="2000" baseline="30000"/>
              <a:t>th</a:t>
            </a:r>
            <a:r>
              <a:rPr lang="en-US" sz="2000"/>
              <a:t> will win a $10.00 Chick Fil A gift card</a:t>
            </a:r>
          </a:p>
          <a:p>
            <a:r>
              <a:rPr lang="en-US" sz="2000"/>
              <a:t>The checklist MUST BE SIGNED BY AN ADULT &amp; TURNED IN TO THE FRONT OFFICE BY 3 PM ON FRIDAY, JANUARY 29</a:t>
            </a:r>
            <a:r>
              <a:rPr lang="en-US" sz="2000" baseline="30000"/>
              <a:t>TH</a:t>
            </a:r>
            <a:endParaRPr lang="en-US" sz="2000"/>
          </a:p>
          <a:p>
            <a:r>
              <a:rPr lang="en-US" sz="2000"/>
              <a:t>Please reach out to Ms. Rubio for any questions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B99A0B7-9E38-44A2-8067-59D52536B5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6" r="611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89B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4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AE0A24-970F-4D9A-9E91-BD67D4EB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Kindness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8F423-5970-4999-BE92-CEF0E651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https://www.youtube.com/watch?v=mTsvSAItPqA&amp;t=4s</a:t>
            </a: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556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FAA08A-1C2B-4311-A907-4D07A3D2D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 Out &amp; Be Kind</a:t>
            </a:r>
          </a:p>
        </p:txBody>
      </p:sp>
    </p:spTree>
    <p:extLst>
      <p:ext uri="{BB962C8B-B14F-4D97-AF65-F5344CB8AC3E}">
        <p14:creationId xmlns:p14="http://schemas.microsoft.com/office/powerpoint/2010/main" val="90486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Kindness Week</vt:lpstr>
      <vt:lpstr>The Great Kindness Challenge Checklist</vt:lpstr>
      <vt:lpstr>Kindness Video</vt:lpstr>
      <vt:lpstr>Go Out &amp; Be Kind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Week</dc:title>
  <dc:creator>nina.rubio1414@gmail.com</dc:creator>
  <cp:lastModifiedBy>nina.rubio1414@gmail.com</cp:lastModifiedBy>
  <cp:revision>1</cp:revision>
  <dcterms:created xsi:type="dcterms:W3CDTF">2021-01-25T17:09:48Z</dcterms:created>
  <dcterms:modified xsi:type="dcterms:W3CDTF">2021-01-25T17:10:15Z</dcterms:modified>
</cp:coreProperties>
</file>