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95CC6-C61A-4123-8A31-80C88C415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A60631-3196-4B18-ABC1-011E7CE9F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22408-161B-49D3-8DB3-62455C6C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F436-F13E-4ECC-BD4E-1DE1B892A2D8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CFECB-D396-48BD-BDC0-FFBA71921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BA5C5-E25F-4AE9-8880-3C6C3B48E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871F-17F2-4E48-BADE-A70D22B5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7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61037-5CEB-463B-86BA-32CBFE066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EA09C8-FD71-4744-8884-CAB23B4E8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57770-3EBC-46DA-BD7E-D3899D11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F436-F13E-4ECC-BD4E-1DE1B892A2D8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70F5F-8C11-4246-A053-6F06E4452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E69EB-2290-4A79-81C5-B68CC50B3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871F-17F2-4E48-BADE-A70D22B5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3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73C51C-7DCF-4CCA-B77D-D7E8DF101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E6B17D-A6EC-4C2D-B819-CF19D7167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BB7C7-9179-4A2B-888E-060DAFCD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F436-F13E-4ECC-BD4E-1DE1B892A2D8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3646B-1BE8-45F7-B5BA-EFF4FC1D0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C48F8-BDE6-4443-866F-C93D07E1C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871F-17F2-4E48-BADE-A70D22B5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A222C-C418-41E6-B1AC-1ED401F69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0CACD-18DA-4B50-A673-565BA69AD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5BDB7-5D8B-44C3-99A1-479F7547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F436-F13E-4ECC-BD4E-1DE1B892A2D8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08838-2162-46E8-BA4E-47604FEEB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767DC-3279-45A9-B546-C6B77CE4E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871F-17F2-4E48-BADE-A70D22B5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0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FBE89-EB40-4C2C-A999-0D3E2864C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4E5CB-8CE7-4F3A-9DC0-3EC909737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2096F-4EAA-4DDC-84C1-0C02A91F6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F436-F13E-4ECC-BD4E-1DE1B892A2D8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DF7EA-A15A-4EEB-9478-9AB19B447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A7409-EE63-4424-BC10-993D966BF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871F-17F2-4E48-BADE-A70D22B5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5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4921-3EDC-4D69-824E-C03FBBADF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246FA-CF58-42EE-8AAF-6CC3E9465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E7516-D857-4BFC-8716-FF037721F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8077E-1DBB-4E17-9B2F-1FABB5E4D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F436-F13E-4ECC-BD4E-1DE1B892A2D8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5387FF-0C31-4D57-9822-FA4AAA34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14BCD0-179F-4C0A-A4D1-BC82B0118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871F-17F2-4E48-BADE-A70D22B5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9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355C8-9DB0-4471-880E-84426BFD3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A4B4D-FBB4-4D90-AC09-FA5170D2C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68F1BF-C0A5-428B-BD37-F828D3E1E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5B453A-06B7-423E-8617-AD446E3491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EDD18B-FC57-49B2-AD64-E6C096ACA4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1A2938-218F-4E40-867B-EF290839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F436-F13E-4ECC-BD4E-1DE1B892A2D8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464034-ADF3-42E2-9685-F4AC1C863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F06BC9-28C8-483C-AD1C-F4116D862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871F-17F2-4E48-BADE-A70D22B5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4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106E1-69DC-4621-8E10-E912393B4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75523A-1CB0-40F3-96CC-7A4B71BFE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F436-F13E-4ECC-BD4E-1DE1B892A2D8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4C51D-CAD7-4F87-B5DA-7DC65552D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3B81CC-3CCE-4F6E-8E85-80EAE76F9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871F-17F2-4E48-BADE-A70D22B5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9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40B410-FD5F-44B7-A297-70C5C0203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F436-F13E-4ECC-BD4E-1DE1B892A2D8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858D31-02DD-4181-87FF-6BE13A47D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C48D6-2660-4230-A4B6-0B8318C63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871F-17F2-4E48-BADE-A70D22B5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7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B8E1A-F04B-4139-AB2C-0C6B57172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61A0D-742F-4BC9-9B10-1F3E9E121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C5DD3-3ADC-45AA-8F76-088757709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3B851-A611-483B-88E1-A4C9E4BD0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F436-F13E-4ECC-BD4E-1DE1B892A2D8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1CA56-4766-44FA-A210-BDED5F4E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FD23B-063A-48AD-B7CE-65772438E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871F-17F2-4E48-BADE-A70D22B5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9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87FA7-0470-4D2E-A8ED-B1378FBA1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9D6B3-FC2D-4F36-B2BD-57FF68769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20641-D2D3-4626-80B4-2DB73EB80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4DFA9-D62D-4725-AA44-B5655CFE7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F436-F13E-4ECC-BD4E-1DE1B892A2D8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2029D-E0D2-4ED8-922B-67BBFD0C8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B1191-DBE6-4E6A-8F4A-799AC9518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871F-17F2-4E48-BADE-A70D22B5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3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AE3B0B-1E8F-41D7-8EBE-F5032BFE2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C6376D-2538-4903-BD91-D8DAB3671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872D7-CF6F-44B6-8A4F-3FD3BF9C6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4F436-F13E-4ECC-BD4E-1DE1B892A2D8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2914D-B4F4-49CE-A17D-7D3EBD3B62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02CB4-29AF-4C13-A561-14351C0E72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A871F-17F2-4E48-BADE-A70D22B5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0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A2E02ED7-C93C-4108-821A-2DD3252D36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1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6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B87C31-36A5-4F64-AEE6-C4670E6F0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n-US" sz="4000"/>
              <a:t>Test Anxiety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4FFCA-77E1-4F46-9207-0EA717BBD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en-US" sz="2000"/>
              <a:t>April 30th</a:t>
            </a:r>
          </a:p>
        </p:txBody>
      </p:sp>
      <p:cxnSp>
        <p:nvCxnSpPr>
          <p:cNvPr id="47" name="Straight Connector 37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27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C420-8C92-4BB1-ADD2-4A367E7B7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6536635" cy="1325563"/>
          </a:xfrm>
        </p:spPr>
        <p:txBody>
          <a:bodyPr/>
          <a:lstStyle/>
          <a:p>
            <a:r>
              <a:rPr lang="en-US" dirty="0"/>
              <a:t>What is Test Anxiety?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B1A3A-2E55-44CC-8244-015214614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57222" cy="4351338"/>
          </a:xfrm>
        </p:spPr>
        <p:txBody>
          <a:bodyPr/>
          <a:lstStyle/>
          <a:p>
            <a:r>
              <a:rPr lang="en-US" dirty="0"/>
              <a:t>Type of Performance Anxiety</a:t>
            </a:r>
          </a:p>
          <a:p>
            <a:r>
              <a:rPr lang="en-US" dirty="0"/>
              <a:t>A combination of physical symptoms and emotional reactions that interfere with your ability to perform well on tests</a:t>
            </a:r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974C8034-4AA8-4391-A1C9-E3DB6E5E77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05" r="9266" b="-2"/>
          <a:stretch/>
        </p:blipFill>
        <p:spPr>
          <a:xfrm>
            <a:off x="7760886" y="10"/>
            <a:ext cx="4431114" cy="3155664"/>
          </a:xfrm>
          <a:custGeom>
            <a:avLst/>
            <a:gdLst/>
            <a:ahLst/>
            <a:cxnLst/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5885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C420-8C92-4BB1-ADD2-4A367E7B7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6536635" cy="1325563"/>
          </a:xfrm>
        </p:spPr>
        <p:txBody>
          <a:bodyPr/>
          <a:lstStyle/>
          <a:p>
            <a:r>
              <a:rPr lang="en-US" dirty="0"/>
              <a:t>What causes Test Anxiety?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B1A3A-2E55-44CC-8244-015214614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57222" cy="4351338"/>
          </a:xfrm>
        </p:spPr>
        <p:txBody>
          <a:bodyPr/>
          <a:lstStyle/>
          <a:p>
            <a:r>
              <a:rPr lang="en-US" dirty="0"/>
              <a:t>Anxiety is a reaction to ANTICIPATING something stressful (Ex. GMAS)</a:t>
            </a:r>
          </a:p>
          <a:p>
            <a:r>
              <a:rPr lang="en-US" dirty="0"/>
              <a:t>Stress releases the adrenaline hormone which prepares it for danger (fight or flight)</a:t>
            </a:r>
          </a:p>
          <a:p>
            <a:pPr lvl="1"/>
            <a:r>
              <a:rPr lang="en-US" dirty="0"/>
              <a:t>Causes physical symptoms: sweating, pounding heart, rapid breathing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974C8034-4AA8-4391-A1C9-E3DB6E5E77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05" r="9266" b="-2"/>
          <a:stretch/>
        </p:blipFill>
        <p:spPr>
          <a:xfrm>
            <a:off x="7760886" y="10"/>
            <a:ext cx="4431114" cy="3155664"/>
          </a:xfrm>
          <a:custGeom>
            <a:avLst/>
            <a:gdLst/>
            <a:ahLst/>
            <a:cxnLst/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9883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C420-8C92-4BB1-ADD2-4A367E7B7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6536635" cy="1325563"/>
          </a:xfrm>
        </p:spPr>
        <p:txBody>
          <a:bodyPr/>
          <a:lstStyle/>
          <a:p>
            <a:r>
              <a:rPr lang="en-US" dirty="0"/>
              <a:t>Test Anxiety Tips</a:t>
            </a:r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974C8034-4AA8-4391-A1C9-E3DB6E5E77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05" r="9266" b="-2"/>
          <a:stretch/>
        </p:blipFill>
        <p:spPr>
          <a:xfrm>
            <a:off x="7760886" y="10"/>
            <a:ext cx="4431114" cy="3155664"/>
          </a:xfrm>
          <a:custGeom>
            <a:avLst/>
            <a:gdLst/>
            <a:ahLst/>
            <a:cxnLst/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6A4278-F74A-4BAB-8C8E-EB5D61EDE30A}"/>
              </a:ext>
            </a:extLst>
          </p:cNvPr>
          <p:cNvSpPr txBox="1"/>
          <p:nvPr/>
        </p:nvSpPr>
        <p:spPr>
          <a:xfrm>
            <a:off x="489214" y="2113474"/>
            <a:ext cx="81642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 Prepared: If you feel confident that you’re prepped thoroughly, you’ll feel more confident walking into the 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Get a Good Night’s Sleep: Having adequate rest (8-10 hours per night) is more beneficial than pulling an all nightery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Fuel Up: Eat a nutritious breakfast before the test and pack smart snacks for ongoing energy- look for foods that offer a steady stream of nutrients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Get to Testing Site (or class) EARLY: Feeling rushed will only amp up the anxiety. Pack everything you need for the exam the night before and set an alarm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Have a Positive Mental Attitude: Thinking positive thoughts or citing positive quotes can boost your mind the right 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9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C420-8C92-4BB1-ADD2-4A367E7B7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6536635" cy="1325563"/>
          </a:xfrm>
        </p:spPr>
        <p:txBody>
          <a:bodyPr/>
          <a:lstStyle/>
          <a:p>
            <a:r>
              <a:rPr lang="en-US" dirty="0"/>
              <a:t>Test Anxiety Tips</a:t>
            </a:r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974C8034-4AA8-4391-A1C9-E3DB6E5E77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05" r="9266" b="-2"/>
          <a:stretch/>
        </p:blipFill>
        <p:spPr>
          <a:xfrm>
            <a:off x="7760886" y="10"/>
            <a:ext cx="4431114" cy="3155664"/>
          </a:xfrm>
          <a:custGeom>
            <a:avLst/>
            <a:gdLst/>
            <a:ahLst/>
            <a:cxnLst/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D6B0D3D-1840-44C8-ACC0-F8C8A58247BF}"/>
              </a:ext>
            </a:extLst>
          </p:cNvPr>
          <p:cNvSpPr txBox="1"/>
          <p:nvPr/>
        </p:nvSpPr>
        <p:spPr>
          <a:xfrm>
            <a:off x="351762" y="1919743"/>
            <a:ext cx="77286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Read Carefully: Read directions thoroughly and read all answers before making a choice or starting the essay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Just Start: After you’ve read the directions, DIVE right in by making an outline for an essay answer. Or find some questions you can ace to build up your confidence and momentum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Don’t Pay Attention To What Other People Are Doing: Pay attention to your own test and pace and forget about the other students in the room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Watch the Clock: Stay on pave by SCOPING out the whole test before getting started- Mentally distribute how much time you’ll spend on each section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Focus on Calm Breathing &amp; Positive Thoughts: Deep breathing can slow down a beating heart or a racing mind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6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C420-8C92-4BB1-ADD2-4A367E7B7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7682" y="2766218"/>
            <a:ext cx="6536635" cy="1325563"/>
          </a:xfrm>
        </p:spPr>
        <p:txBody>
          <a:bodyPr/>
          <a:lstStyle/>
          <a:p>
            <a:pPr algn="ctr"/>
            <a:r>
              <a:rPr lang="en-US" dirty="0"/>
              <a:t>YOU’VE GOT THIS!</a:t>
            </a:r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974C8034-4AA8-4391-A1C9-E3DB6E5E77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05" r="9266" b="-2"/>
          <a:stretch/>
        </p:blipFill>
        <p:spPr>
          <a:xfrm>
            <a:off x="7760886" y="10"/>
            <a:ext cx="4431114" cy="3155664"/>
          </a:xfrm>
          <a:custGeom>
            <a:avLst/>
            <a:gdLst/>
            <a:ahLst/>
            <a:cxnLst/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1092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334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Test Anxiety</vt:lpstr>
      <vt:lpstr>What is Test Anxiety?</vt:lpstr>
      <vt:lpstr>What causes Test Anxiety?</vt:lpstr>
      <vt:lpstr>Test Anxiety Tips</vt:lpstr>
      <vt:lpstr>Test Anxiety Tips</vt:lpstr>
      <vt:lpstr>YOU’VE GOT THIS!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Anxiety</dc:title>
  <dc:creator>nina.rubio1414@gmail.com</dc:creator>
  <cp:lastModifiedBy>nina.rubio1414@gmail.com</cp:lastModifiedBy>
  <cp:revision>4</cp:revision>
  <dcterms:created xsi:type="dcterms:W3CDTF">2021-04-29T13:25:54Z</dcterms:created>
  <dcterms:modified xsi:type="dcterms:W3CDTF">2021-04-29T14:02:17Z</dcterms:modified>
</cp:coreProperties>
</file>