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87" r:id="rId4"/>
    <p:sldId id="288" r:id="rId5"/>
    <p:sldId id="289" r:id="rId6"/>
    <p:sldId id="272" r:id="rId7"/>
    <p:sldId id="279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5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BD641-C159-48DA-970F-A3A167645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6134A2-F562-47D1-9AB8-FB29C6AF5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C2053-AD47-463C-8691-80BB284EC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C10-C158-4FBF-B107-5D7F9830A6B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FAEB8-AB5E-4526-86A3-EAB5D9AAE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C05FE-B964-48FC-918A-B692C080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A847-C458-49A3-9021-96DAC1BA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8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142F-7DC9-406B-B8BD-07990E5E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96263F-AB34-4452-BF5D-35C4C80B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E3AF4-8F65-4C83-B428-1909663D3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C10-C158-4FBF-B107-5D7F9830A6B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E4AF1-D090-44DD-A3C4-B66AF1270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E2497-C18C-45AE-9398-C2F4C4195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A847-C458-49A3-9021-96DAC1BA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14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53395-B571-4035-900E-F5779B7B22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77A138-A763-443B-A38A-938D01191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15AFC-3542-4D6F-91A9-E68CC0245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C10-C158-4FBF-B107-5D7F9830A6B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67FC2-02F3-484C-8628-8A44B056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CD609-72B5-4D2D-AD37-81D16E97C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A847-C458-49A3-9021-96DAC1BA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1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94245-2339-4B53-A2F8-8CDB79209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55D48-33C2-41F2-9917-0D927525B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642B7-E11A-4722-80A1-B8337553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C10-C158-4FBF-B107-5D7F9830A6B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CD101-F6C9-4712-9623-D3E295250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4507E-9690-43B8-8B2A-B63B1FB9B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A847-C458-49A3-9021-96DAC1BA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2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2EE60-0411-447E-9A9E-B1B6FE953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863BD-A15C-41FA-B6E9-AF30503ED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D9211-C96D-4CD6-9614-562BA04A3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C10-C158-4FBF-B107-5D7F9830A6B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CDE11-754B-42CB-8BB3-C41BF8092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A53D3-EC82-4CF8-A90A-C85ED7B21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A847-C458-49A3-9021-96DAC1BA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8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C16BC-06C3-44B6-8C2D-8DED53142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F763E-41D9-4413-9776-85788B7D9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E6B3A-E57C-44AB-9E65-BD2C3BF7F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BE75D4-087D-4091-8EB0-98EA1EB6F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C10-C158-4FBF-B107-5D7F9830A6B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80CD55-BE4C-47D9-975C-28F9B6B11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24463-5D5A-4798-A773-10237BCC6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A847-C458-49A3-9021-96DAC1BA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0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C4A0-AA02-4762-8310-13A4D80BD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088BB4-AF1F-4631-9D58-449ADF2F0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38C75B-677C-4C8B-A4BD-C57AA26CA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70FC18-814B-4499-827D-E3443D243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986822-C704-43E0-88A3-91D513B9CE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1211E9-A1D4-443E-BE44-46A742B71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C10-C158-4FBF-B107-5D7F9830A6B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C4239-68CD-4C0D-9E66-230A45435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E01FCA-6DC9-4A67-A0C2-08C020BF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A847-C458-49A3-9021-96DAC1BA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07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DBF3-7DF6-44B1-9846-CA87AE34A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F2243-8BE2-4D26-9412-FFB62448C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C10-C158-4FBF-B107-5D7F9830A6B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0553D8-DF41-4869-91E4-FF92A851D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8786F-A685-4929-AA7A-B42EB3571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A847-C458-49A3-9021-96DAC1BA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0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786EDF-2FBA-433E-B208-0437D5E86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C10-C158-4FBF-B107-5D7F9830A6B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395C2D-3929-4AD9-90D2-172F6D558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F1D82-DA36-4483-8AFF-C06732AE3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A847-C458-49A3-9021-96DAC1BA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2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1B7C0-7CA8-4904-B9AB-C619EAE57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37434-6396-4150-A70A-9813D6A4D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0C26FD-4DB0-4F57-94B9-D911B2881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A3D1C-DDE1-4444-A0BF-547C4FCDA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C10-C158-4FBF-B107-5D7F9830A6B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2E620A-8A9E-45F1-AC2D-DE1DDB309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5FF48-FB57-4813-9DA6-047BA32B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A847-C458-49A3-9021-96DAC1BA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5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3E434-FD11-4EE3-9870-56F9B3B07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96521E-F0CE-4399-8236-8DAA3F527F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4E2BFE-2E84-49A5-AD7A-5488974CB0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B4B5A7-4E21-4B92-BC47-6B3853930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96C10-C158-4FBF-B107-5D7F9830A6B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3790BB-0E5F-4875-AAC1-ABCAD9CEA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E430C-B6EE-4A79-9710-1D8E09B7B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A847-C458-49A3-9021-96DAC1BA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D1212A-D161-4C66-B66C-B6CAA33E6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C8520-BCF8-49BD-BD80-74D85E0DE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2E2CF-D492-47A2-AD70-8EB5E3DCA7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96C10-C158-4FBF-B107-5D7F9830A6B9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15FBB-A5FC-401E-AE6F-05D96A50B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ED04A-0AC3-42B7-BC43-59DC825128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0A847-C458-49A3-9021-96DAC1BAB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1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6C545CC-CBBF-48E5-8156-E3EC629362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2695" r="-1" b="5836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657073-8AA4-4695-9608-2530BFBF61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Suicide Prevention Week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A74A4-752F-4BDE-85B7-2291C522C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rmAutofit/>
          </a:bodyPr>
          <a:lstStyle/>
          <a:p>
            <a:r>
              <a:rPr lang="en-US" sz="2200" dirty="0">
                <a:solidFill>
                  <a:srgbClr val="FFFFFF"/>
                </a:solidFill>
              </a:rPr>
              <a:t>September 7</a:t>
            </a:r>
            <a:r>
              <a:rPr lang="en-US" sz="2200" baseline="30000" dirty="0">
                <a:solidFill>
                  <a:srgbClr val="FFFFFF"/>
                </a:solidFill>
              </a:rPr>
              <a:t>th</a:t>
            </a:r>
            <a:r>
              <a:rPr lang="en-US" sz="2200" dirty="0">
                <a:solidFill>
                  <a:srgbClr val="FFFFFF"/>
                </a:solidFill>
              </a:rPr>
              <a:t>-September 13th</a:t>
            </a:r>
          </a:p>
        </p:txBody>
      </p:sp>
    </p:spTree>
    <p:extLst>
      <p:ext uri="{BB962C8B-B14F-4D97-AF65-F5344CB8AC3E}">
        <p14:creationId xmlns:p14="http://schemas.microsoft.com/office/powerpoint/2010/main" val="1606919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61793-3B39-4E0C-86DE-CDAF70D53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69B45-8D0A-4B1C-94C6-055E9C6D9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Who is someone you know you can reach out to, to help a friend in need?</a:t>
            </a:r>
          </a:p>
        </p:txBody>
      </p:sp>
    </p:spTree>
    <p:extLst>
      <p:ext uri="{BB962C8B-B14F-4D97-AF65-F5344CB8AC3E}">
        <p14:creationId xmlns:p14="http://schemas.microsoft.com/office/powerpoint/2010/main" val="156559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45FF7-B1E3-42F5-9BB1-B49FA23D2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Suicide Prevention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94746-0A78-4D74-9023-538C875B7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week is a time to share resources and stories, as well as promote suicide prevention awareness.</a:t>
            </a:r>
          </a:p>
          <a:p>
            <a:r>
              <a:rPr lang="en-US" dirty="0"/>
              <a:t>2020 Theme</a:t>
            </a:r>
          </a:p>
          <a:p>
            <a:pPr lvl="1"/>
            <a:r>
              <a:rPr lang="en-US" dirty="0"/>
              <a:t>#BeThe1To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C10565-2AF6-4BC8-A985-792C2A2B4FB7}"/>
              </a:ext>
            </a:extLst>
          </p:cNvPr>
          <p:cNvSpPr txBox="1"/>
          <p:nvPr/>
        </p:nvSpPr>
        <p:spPr>
          <a:xfrm>
            <a:off x="56913" y="6176963"/>
            <a:ext cx="9379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https://suicidepreventionlifeline.org/promote-national-suicide-prevention-month/</a:t>
            </a:r>
          </a:p>
        </p:txBody>
      </p:sp>
    </p:spTree>
    <p:extLst>
      <p:ext uri="{BB962C8B-B14F-4D97-AF65-F5344CB8AC3E}">
        <p14:creationId xmlns:p14="http://schemas.microsoft.com/office/powerpoint/2010/main" val="2688248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24631-7ED4-4AB7-BDDA-7E110549F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#BeThe1To Campaign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EF6B2-1E30-4EE1-8D02-7D1530761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2020The National Suicide Prevention Lifeline message</a:t>
            </a:r>
          </a:p>
          <a:p>
            <a:r>
              <a:rPr lang="en-US" dirty="0"/>
              <a:t> Helps spread the word about actions we can all take to prevent suicide</a:t>
            </a:r>
          </a:p>
          <a:p>
            <a:r>
              <a:rPr lang="en-US" dirty="0"/>
              <a:t> Goal: Work together to change the conversation form suicide to prevention, to actions that can promote healing help and give hope!</a:t>
            </a:r>
          </a:p>
        </p:txBody>
      </p:sp>
    </p:spTree>
    <p:extLst>
      <p:ext uri="{BB962C8B-B14F-4D97-AF65-F5344CB8AC3E}">
        <p14:creationId xmlns:p14="http://schemas.microsoft.com/office/powerpoint/2010/main" val="3974867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A2D29-CAE9-4A63-8D5B-25D78AAE6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you have a friend who is contemplating suicide ALWAYS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4154-76AC-4984-9FF6-B1367B3DC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4904" y="2893185"/>
            <a:ext cx="6564796" cy="20456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500" b="1" u="sng" dirty="0"/>
              <a:t>FIND &amp; TELL A TRUSTED ADULT</a:t>
            </a:r>
          </a:p>
        </p:txBody>
      </p:sp>
    </p:spTree>
    <p:extLst>
      <p:ext uri="{BB962C8B-B14F-4D97-AF65-F5344CB8AC3E}">
        <p14:creationId xmlns:p14="http://schemas.microsoft.com/office/powerpoint/2010/main" val="1291031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3FEB5-51A7-4CB1-B397-2ED2C3EF5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Steps We Can Take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87D86-E6FB-427F-848A-1F6F8BF6C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*These are alternative steps you may take if a crisis like this arises.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Learn 5 Action Steps to Help a Friend</a:t>
            </a:r>
          </a:p>
          <a:p>
            <a:pPr lvl="1"/>
            <a:r>
              <a:rPr lang="en-US" dirty="0"/>
              <a:t>#BeThe1To</a:t>
            </a:r>
            <a:r>
              <a:rPr lang="en-US" b="1" dirty="0"/>
              <a:t>Ask</a:t>
            </a:r>
          </a:p>
          <a:p>
            <a:pPr lvl="1"/>
            <a:r>
              <a:rPr lang="en-US" dirty="0"/>
              <a:t>#BeThe1To</a:t>
            </a:r>
            <a:r>
              <a:rPr lang="en-US" b="1" dirty="0"/>
              <a:t>BeThere</a:t>
            </a:r>
          </a:p>
          <a:p>
            <a:pPr lvl="1"/>
            <a:r>
              <a:rPr lang="en-US" dirty="0"/>
              <a:t>#BeThe1To</a:t>
            </a:r>
            <a:r>
              <a:rPr lang="en-US" b="1" dirty="0"/>
              <a:t>KeepThemSafe</a:t>
            </a:r>
          </a:p>
          <a:p>
            <a:pPr lvl="1"/>
            <a:r>
              <a:rPr lang="en-US" dirty="0"/>
              <a:t># BeThe1To</a:t>
            </a:r>
            <a:r>
              <a:rPr lang="en-US" b="1" dirty="0"/>
              <a:t>HelpThemStayConnected</a:t>
            </a:r>
          </a:p>
          <a:p>
            <a:pPr lvl="1"/>
            <a:r>
              <a:rPr lang="en-US" dirty="0"/>
              <a:t>#BeThe1To</a:t>
            </a:r>
            <a:r>
              <a:rPr lang="en-US" b="1" dirty="0"/>
              <a:t>Follow-Up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364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4108C84F-A101-412B-81A5-FC098A6AB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1269" y="295715"/>
            <a:ext cx="5918746" cy="1231151"/>
          </a:xfrm>
        </p:spPr>
        <p:txBody>
          <a:bodyPr>
            <a:normAutofit/>
          </a:bodyPr>
          <a:lstStyle/>
          <a:p>
            <a:r>
              <a:rPr lang="en-US" dirty="0"/>
              <a:t>#BeThe1To</a:t>
            </a:r>
            <a:r>
              <a:rPr lang="en-US" b="1" dirty="0"/>
              <a:t>Follow-Up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6E01769-FF9E-4DC1-A1A1-0F13BE311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579" y="1832740"/>
            <a:ext cx="6808126" cy="4269907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This type of contact can continue to increase their feelings of connectedness and share your ongoing support. There is evidence that even a simple form of reaching out, can potentially reduce their risk for suicide</a:t>
            </a:r>
            <a:endParaRPr lang="en-US" dirty="0">
              <a:solidFill>
                <a:srgbClr val="18322E"/>
              </a:solidFill>
              <a:latin typeface="catamaran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A2316F1-9CF0-4A0E-8482-2327D24FC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13" y="82569"/>
            <a:ext cx="4952024" cy="662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40218B7D-C3AB-4C75-B4F7-F398A2D12582}"/>
              </a:ext>
            </a:extLst>
          </p:cNvPr>
          <p:cNvSpPr txBox="1"/>
          <p:nvPr/>
        </p:nvSpPr>
        <p:spPr>
          <a:xfrm>
            <a:off x="5355452" y="6408521"/>
            <a:ext cx="6102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https://pubmed.ncbi.nlm.nih.gov/11376235/</a:t>
            </a:r>
          </a:p>
        </p:txBody>
      </p:sp>
    </p:spTree>
    <p:extLst>
      <p:ext uri="{BB962C8B-B14F-4D97-AF65-F5344CB8AC3E}">
        <p14:creationId xmlns:p14="http://schemas.microsoft.com/office/powerpoint/2010/main" val="3980101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0A71E-35BD-4EC1-8D26-CB7813BA0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C0404-692C-43DB-A36C-5AAF67291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How would </a:t>
            </a:r>
            <a:r>
              <a:rPr lang="en-US" b="1" dirty="0"/>
              <a:t>You</a:t>
            </a:r>
            <a:r>
              <a:rPr lang="en-US" dirty="0"/>
              <a:t> Follow-Up with a friend who was in this kind of crisis?</a:t>
            </a:r>
          </a:p>
        </p:txBody>
      </p:sp>
    </p:spTree>
    <p:extLst>
      <p:ext uri="{BB962C8B-B14F-4D97-AF65-F5344CB8AC3E}">
        <p14:creationId xmlns:p14="http://schemas.microsoft.com/office/powerpoint/2010/main" val="2775770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B6331-9D6B-41A9-8DC4-6A1393103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Help May Include: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2A896-84FD-4D65-A462-EDA07B998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School Counselor, Ms. Rubio</a:t>
            </a:r>
          </a:p>
          <a:p>
            <a:r>
              <a:rPr lang="en-US" dirty="0"/>
              <a:t>Trusted Teacher</a:t>
            </a:r>
          </a:p>
          <a:p>
            <a:r>
              <a:rPr lang="en-US" dirty="0"/>
              <a:t>Trusted Adult</a:t>
            </a:r>
          </a:p>
          <a:p>
            <a:r>
              <a:rPr lang="en-US" dirty="0"/>
              <a:t>Parents</a:t>
            </a:r>
          </a:p>
          <a:p>
            <a:r>
              <a:rPr lang="en-US" dirty="0"/>
              <a:t>National Suicide Prevention Hotline</a:t>
            </a:r>
          </a:p>
          <a:p>
            <a:pPr lvl="1"/>
            <a:r>
              <a:rPr lang="en-US" dirty="0"/>
              <a:t>1.800.273.TALK</a:t>
            </a:r>
          </a:p>
          <a:p>
            <a:pPr lvl="1"/>
            <a:r>
              <a:rPr lang="en-US" dirty="0"/>
              <a:t>1.800.273.8255</a:t>
            </a:r>
          </a:p>
        </p:txBody>
      </p:sp>
    </p:spTree>
    <p:extLst>
      <p:ext uri="{BB962C8B-B14F-4D97-AF65-F5344CB8AC3E}">
        <p14:creationId xmlns:p14="http://schemas.microsoft.com/office/powerpoint/2010/main" val="870853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38A90-1275-49C0-A069-C215B37F5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825F1-313D-4850-9FED-829262681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5 Action Steps to help a friend who is contemplating suicide?</a:t>
            </a:r>
          </a:p>
          <a:p>
            <a:pPr lvl="1"/>
            <a:r>
              <a:rPr lang="en-US" dirty="0"/>
              <a:t>Ask</a:t>
            </a:r>
          </a:p>
          <a:p>
            <a:pPr lvl="1"/>
            <a:r>
              <a:rPr lang="en-US" dirty="0"/>
              <a:t>Be There</a:t>
            </a:r>
          </a:p>
          <a:p>
            <a:pPr lvl="1"/>
            <a:r>
              <a:rPr lang="en-US" dirty="0"/>
              <a:t>Keep Them Safe</a:t>
            </a:r>
          </a:p>
          <a:p>
            <a:pPr lvl="1"/>
            <a:r>
              <a:rPr lang="en-US" dirty="0"/>
              <a:t>Help Them Connect</a:t>
            </a:r>
          </a:p>
          <a:p>
            <a:pPr lvl="1"/>
            <a:r>
              <a:rPr lang="en-US" dirty="0"/>
              <a:t>Follow-Up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24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286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catamaran</vt:lpstr>
      <vt:lpstr>Source Sans Pro</vt:lpstr>
      <vt:lpstr>Office Theme</vt:lpstr>
      <vt:lpstr>Suicide Prevention Week</vt:lpstr>
      <vt:lpstr>National Suicide Prevention Week</vt:lpstr>
      <vt:lpstr>#BeThe1To Campaign</vt:lpstr>
      <vt:lpstr>When you have a friend who is contemplating suicide ALWAYS</vt:lpstr>
      <vt:lpstr>Alternative Steps We Can Take</vt:lpstr>
      <vt:lpstr>#BeThe1ToFollow-Up</vt:lpstr>
      <vt:lpstr>Discussion</vt:lpstr>
      <vt:lpstr>Additional Help May Include:</vt:lpstr>
      <vt:lpstr>Review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Prevention Week</dc:title>
  <dc:creator>Rubio Janina M</dc:creator>
  <cp:lastModifiedBy>Rubio Janina M</cp:lastModifiedBy>
  <cp:revision>1</cp:revision>
  <dcterms:created xsi:type="dcterms:W3CDTF">2020-09-08T13:03:04Z</dcterms:created>
  <dcterms:modified xsi:type="dcterms:W3CDTF">2020-09-08T13:04:14Z</dcterms:modified>
</cp:coreProperties>
</file>