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1" r:id="rId3"/>
    <p:sldId id="282" r:id="rId4"/>
    <p:sldId id="283" r:id="rId5"/>
    <p:sldId id="284" r:id="rId6"/>
    <p:sldId id="270" r:id="rId7"/>
    <p:sldId id="271" r:id="rId8"/>
    <p:sldId id="27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4" d="100"/>
          <a:sy n="64" d="100"/>
        </p:scale>
        <p:origin x="50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D4C1F-26E1-4120-B4BF-9ACFBF1C8B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79648D-6BD9-4A03-94D6-D9CBF49A11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B057E-704B-4B13-9947-70E572AB3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B0815-EF76-40DE-AF8D-552E5252A7FE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EED919-1059-4E30-8E20-9ECC3239B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E34462-B216-42AC-99F5-E83C47D97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A5ECC-D213-4503-ADD6-8C3D17C8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127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DB45B-4777-4CC1-9947-5E3E5089C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808F01-C4E4-4F63-9DF0-2CF63F6D0E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7ADFD-8AB7-4CA7-99A2-DDEC6C590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B0815-EF76-40DE-AF8D-552E5252A7FE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0C6D2-A458-4C05-92D3-96133BBF2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6FC3EC-DC8B-4E71-B03D-1949F6520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A5ECC-D213-4503-ADD6-8C3D17C8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18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9649BD-C874-4B1C-B5BE-0B8B7D8C4D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4D2B5-76D3-4C59-99D7-F445671EF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C71CF-F2BC-4FB1-A7D3-6EB73984E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B0815-EF76-40DE-AF8D-552E5252A7FE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FEC9A-C36E-4799-8346-113507470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0BE05-65B8-42CC-B4BD-8F9992E4E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A5ECC-D213-4503-ADD6-8C3D17C8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899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A68FE-086E-4369-A7BF-4E575C42C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B1217-92FC-4C6D-BFA5-19A9F3A86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E8B344-6BDA-4EC1-97E2-6D7F28786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B0815-EF76-40DE-AF8D-552E5252A7FE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8FA65-2DF5-49D2-B150-D998B1CDE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0B6CF-EC5C-4CE6-9028-DA14C938E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A5ECC-D213-4503-ADD6-8C3D17C8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456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2E94F-94C7-4F0D-AFBD-91E2D80AA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FF1E4A-B3EB-45FD-8DB3-406B2218BB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34DFDA-42F3-474C-952D-740E5285F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B0815-EF76-40DE-AF8D-552E5252A7FE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CC706D-E6DA-46BA-A2E2-330B2E110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B2B5A-4CBF-4BD5-97EF-824259FEA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A5ECC-D213-4503-ADD6-8C3D17C8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7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8043F-18E1-446B-A2A0-7F7A7DBD5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A8FB4-40A5-499C-83F0-55F16C33A0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17DAD9-DDC8-4AE5-8433-0A474CD34D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4B9C7B-8542-4C17-AEC7-9FBAC9445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B0815-EF76-40DE-AF8D-552E5252A7FE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F826C0-A9AA-4A83-AA35-0F9F31150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15202A-03AD-4BB6-8F0F-6753FD628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A5ECC-D213-4503-ADD6-8C3D17C8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47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9AB4F-47B4-4E4A-8FC9-1BDCF1A23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289055-EEDC-4FA5-B7F8-A4BF689CA4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449EF2-4B7F-43FB-8E4E-8FF900C3C1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EC4F88-6D86-4994-9600-AE7BE36818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2A0AD5-E562-46BC-9582-BC096250A1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906D7-637B-4EFF-8DF4-FD5E66E08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B0815-EF76-40DE-AF8D-552E5252A7FE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02A37D-55C7-449E-AAF4-4B6FF4805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19300C-DADD-47D4-AD58-F8ACB54F8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A5ECC-D213-4503-ADD6-8C3D17C8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307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BB6F3-BD93-4879-88AC-C2D52F209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08C9AA-3279-45C1-90E0-8FE1EC42D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B0815-EF76-40DE-AF8D-552E5252A7FE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D0B4C7-A729-4835-B7FD-A8BBBA04E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98C906-0877-4F2A-83B5-0FE6A7EDC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A5ECC-D213-4503-ADD6-8C3D17C8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26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9F0EEE-C91E-43D5-BC5D-DDBAE43A4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B0815-EF76-40DE-AF8D-552E5252A7FE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60AFAA-AA14-4038-B64E-0EE8587F0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4FC3F4-B82B-4944-B166-333BE7CAB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A5ECC-D213-4503-ADD6-8C3D17C8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708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E2500-2510-4F8A-A74F-843D74D39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896A3-F099-42F5-8D0D-681A73F75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2706D8-A061-4C8B-88CD-342C1C5AEA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D5BB03-A1BC-476E-B2D6-64DCE400E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B0815-EF76-40DE-AF8D-552E5252A7FE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9BFFBA-DDF4-49D5-BB5B-61323BA83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D1B533-3592-4DFA-B47E-38C67D37C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A5ECC-D213-4503-ADD6-8C3D17C8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8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38EF6-0406-4999-9CE1-08C5B211E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7F923A-2F1F-46F4-A159-CFA20A66F3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83689E-53E7-48C0-A519-C95A395CD2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2B5ECB-E78C-4719-A67A-0B37973A1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B0815-EF76-40DE-AF8D-552E5252A7FE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C7D0F0-07BA-49C0-A6C2-6EB4C12AE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837E19-8DD1-4696-B71B-13156C6DF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A5ECC-D213-4503-ADD6-8C3D17C8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472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445EDE-A0E3-4402-A9BF-A9F174375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647880-A885-4BC2-A982-B5FEB8DD14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56ABC-D52C-40B9-B222-949CBAE714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B0815-EF76-40DE-AF8D-552E5252A7FE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E8326-11AB-4582-B25C-833680F719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0B9F2-8ADD-4215-BEF0-608FD28E87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A5ECC-D213-4503-ADD6-8C3D17C8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88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6C545CC-CBBF-48E5-8156-E3EC629362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2695" r="-1" b="5836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3657073-8AA4-4695-9608-2530BFBF61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6275" y="744909"/>
            <a:ext cx="10190071" cy="3145855"/>
          </a:xfrm>
        </p:spPr>
        <p:txBody>
          <a:bodyPr anchor="b">
            <a:normAutofit/>
          </a:bodyPr>
          <a:lstStyle/>
          <a:p>
            <a:r>
              <a:rPr lang="en-US" sz="5400">
                <a:solidFill>
                  <a:srgbClr val="FFFFFF"/>
                </a:solidFill>
              </a:rPr>
              <a:t>Suicide Prevention Week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DA74A4-752F-4BDE-85B7-2291C522CA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8708" y="4069780"/>
            <a:ext cx="9781327" cy="2056617"/>
          </a:xfrm>
        </p:spPr>
        <p:txBody>
          <a:bodyPr anchor="t">
            <a:normAutofit/>
          </a:bodyPr>
          <a:lstStyle/>
          <a:p>
            <a:r>
              <a:rPr lang="en-US" sz="2200" dirty="0">
                <a:solidFill>
                  <a:srgbClr val="FFFFFF"/>
                </a:solidFill>
              </a:rPr>
              <a:t>September 7</a:t>
            </a:r>
            <a:r>
              <a:rPr lang="en-US" sz="2200" baseline="30000" dirty="0">
                <a:solidFill>
                  <a:srgbClr val="FFFFFF"/>
                </a:solidFill>
              </a:rPr>
              <a:t>th</a:t>
            </a:r>
            <a:r>
              <a:rPr lang="en-US" sz="2200" dirty="0">
                <a:solidFill>
                  <a:srgbClr val="FFFFFF"/>
                </a:solidFill>
              </a:rPr>
              <a:t>-September 13th</a:t>
            </a:r>
          </a:p>
        </p:txBody>
      </p:sp>
    </p:spTree>
    <p:extLst>
      <p:ext uri="{BB962C8B-B14F-4D97-AF65-F5344CB8AC3E}">
        <p14:creationId xmlns:p14="http://schemas.microsoft.com/office/powerpoint/2010/main" val="457224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45FF7-B1E3-42F5-9BB1-B49FA23D2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Suicide Prevention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94746-0A78-4D74-9023-538C875B7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week is a time to share resources and stories, as well as promote suicide prevention awareness.</a:t>
            </a:r>
          </a:p>
          <a:p>
            <a:r>
              <a:rPr lang="en-US" dirty="0"/>
              <a:t>2020 Theme</a:t>
            </a:r>
          </a:p>
          <a:p>
            <a:pPr lvl="1"/>
            <a:r>
              <a:rPr lang="en-US" dirty="0"/>
              <a:t>#BeThe1To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C10565-2AF6-4BC8-A985-792C2A2B4FB7}"/>
              </a:ext>
            </a:extLst>
          </p:cNvPr>
          <p:cNvSpPr txBox="1"/>
          <p:nvPr/>
        </p:nvSpPr>
        <p:spPr>
          <a:xfrm>
            <a:off x="56913" y="6176963"/>
            <a:ext cx="93792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https://suicidepreventionlifeline.org/promote-national-suicide-prevention-month/</a:t>
            </a:r>
          </a:p>
        </p:txBody>
      </p:sp>
    </p:spTree>
    <p:extLst>
      <p:ext uri="{BB962C8B-B14F-4D97-AF65-F5344CB8AC3E}">
        <p14:creationId xmlns:p14="http://schemas.microsoft.com/office/powerpoint/2010/main" val="1350861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24631-7ED4-4AB7-BDDA-7E110549F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#BeThe1To Campaign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EF6B2-1E30-4EE1-8D02-7D1530761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2020The National Suicide Prevention Lifeline message</a:t>
            </a:r>
          </a:p>
          <a:p>
            <a:r>
              <a:rPr lang="en-US" dirty="0"/>
              <a:t> Helps spread the word about actions we can all take to prevent suicide</a:t>
            </a:r>
          </a:p>
          <a:p>
            <a:r>
              <a:rPr lang="en-US" dirty="0"/>
              <a:t> Goal: Work together to change the conversation form suicide to prevention, to actions that can promote healing help and give hope!</a:t>
            </a:r>
          </a:p>
        </p:txBody>
      </p:sp>
    </p:spTree>
    <p:extLst>
      <p:ext uri="{BB962C8B-B14F-4D97-AF65-F5344CB8AC3E}">
        <p14:creationId xmlns:p14="http://schemas.microsoft.com/office/powerpoint/2010/main" val="1698326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A2D29-CAE9-4A63-8D5B-25D78AAE6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you have a friend who is contemplating suicide ALWAYS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94154-76AC-4984-9FF6-B1367B3DC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4904" y="2893185"/>
            <a:ext cx="6564796" cy="20456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500" b="1" u="sng" dirty="0"/>
              <a:t>FIND &amp; TELL A TRUSTED ADULT</a:t>
            </a:r>
          </a:p>
        </p:txBody>
      </p:sp>
    </p:spTree>
    <p:extLst>
      <p:ext uri="{BB962C8B-B14F-4D97-AF65-F5344CB8AC3E}">
        <p14:creationId xmlns:p14="http://schemas.microsoft.com/office/powerpoint/2010/main" val="2836104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3FEB5-51A7-4CB1-B397-2ED2C3EF5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Steps We Can Take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87D86-E6FB-427F-848A-1F6F8BF6C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*These are alternative steps you may take if a crisis like this arises.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Learn 5 Action Steps to Help a Friend</a:t>
            </a:r>
          </a:p>
          <a:p>
            <a:pPr lvl="1"/>
            <a:r>
              <a:rPr lang="en-US" dirty="0"/>
              <a:t>#BeThe1To</a:t>
            </a:r>
            <a:r>
              <a:rPr lang="en-US" b="1" dirty="0"/>
              <a:t>Ask</a:t>
            </a:r>
          </a:p>
          <a:p>
            <a:pPr lvl="1"/>
            <a:r>
              <a:rPr lang="en-US" dirty="0"/>
              <a:t>#BeThe1To</a:t>
            </a:r>
            <a:r>
              <a:rPr lang="en-US" b="1" dirty="0"/>
              <a:t>BeThere</a:t>
            </a:r>
          </a:p>
          <a:p>
            <a:pPr lvl="1"/>
            <a:r>
              <a:rPr lang="en-US" dirty="0"/>
              <a:t>#BeThe1To</a:t>
            </a:r>
            <a:r>
              <a:rPr lang="en-US" b="1" dirty="0"/>
              <a:t>KeepThemSafe</a:t>
            </a:r>
          </a:p>
          <a:p>
            <a:pPr lvl="1"/>
            <a:r>
              <a:rPr lang="en-US" dirty="0"/>
              <a:t># BeThe1To</a:t>
            </a:r>
            <a:r>
              <a:rPr lang="en-US" b="1" dirty="0"/>
              <a:t>HelpThemStayConnected</a:t>
            </a:r>
          </a:p>
          <a:p>
            <a:pPr lvl="1"/>
            <a:r>
              <a:rPr lang="en-US" dirty="0"/>
              <a:t>#BeThe1To</a:t>
            </a:r>
            <a:r>
              <a:rPr lang="en-US" b="1" dirty="0"/>
              <a:t>Follow-Up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67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1">
            <a:extLst>
              <a:ext uri="{FF2B5EF4-FFF2-40B4-BE49-F238E27FC236}">
                <a16:creationId xmlns:a16="http://schemas.microsoft.com/office/drawing/2014/main" id="{4108C84F-A101-412B-81A5-FC098A6AB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2584" y="152659"/>
            <a:ext cx="6756117" cy="1231151"/>
          </a:xfrm>
        </p:spPr>
        <p:txBody>
          <a:bodyPr>
            <a:normAutofit/>
          </a:bodyPr>
          <a:lstStyle/>
          <a:p>
            <a:r>
              <a:rPr lang="en-US" dirty="0"/>
              <a:t>#BeThe1To</a:t>
            </a:r>
            <a:r>
              <a:rPr lang="en-US" b="1" dirty="0"/>
              <a:t>KeepThemSafe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6E01769-FF9E-4DC1-A1A1-0F13BE311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6579" y="1832740"/>
            <a:ext cx="6808126" cy="4269907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rgbClr val="18322E"/>
                </a:solidFill>
                <a:effectLst/>
                <a:latin typeface="catamaran"/>
              </a:rPr>
              <a:t>Ask if they have thought about HOW</a:t>
            </a:r>
          </a:p>
          <a:p>
            <a:r>
              <a:rPr lang="en-US" dirty="0">
                <a:solidFill>
                  <a:srgbClr val="18322E"/>
                </a:solidFill>
                <a:latin typeface="catamaran"/>
              </a:rPr>
              <a:t>Try to separate them from anything they are thinking of using to hurt themselves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CA85C9A-F018-434A-B83C-1D74424B85ED}"/>
              </a:ext>
            </a:extLst>
          </p:cNvPr>
          <p:cNvSpPr txBox="1"/>
          <p:nvPr/>
        </p:nvSpPr>
        <p:spPr>
          <a:xfrm>
            <a:off x="6138125" y="6217797"/>
            <a:ext cx="61004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https://www.cdc.gov/ViolencePrevention/pdf/Suicide_Strategic_Direction_Full_Version-a.pdf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9801C01A-C7B6-47D7-A13E-9DD93E83E8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86" y="101009"/>
            <a:ext cx="4972221" cy="647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857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1">
            <a:extLst>
              <a:ext uri="{FF2B5EF4-FFF2-40B4-BE49-F238E27FC236}">
                <a16:creationId xmlns:a16="http://schemas.microsoft.com/office/drawing/2014/main" id="{4108C84F-A101-412B-81A5-FC098A6AB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5576" y="152659"/>
            <a:ext cx="7397736" cy="1231151"/>
          </a:xfrm>
        </p:spPr>
        <p:txBody>
          <a:bodyPr>
            <a:normAutofit/>
          </a:bodyPr>
          <a:lstStyle/>
          <a:p>
            <a:r>
              <a:rPr lang="en-US" dirty="0"/>
              <a:t>#BeThe1To</a:t>
            </a:r>
            <a:r>
              <a:rPr lang="en-US" b="1" dirty="0"/>
              <a:t>HelpThemConnect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6E01769-FF9E-4DC1-A1A1-0F13BE311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6579" y="1832740"/>
            <a:ext cx="6808126" cy="4269907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rgbClr val="18322E"/>
                </a:solidFill>
                <a:effectLst/>
                <a:latin typeface="catamaran"/>
              </a:rPr>
              <a:t>Studies indicate that helping someone at risk create a network of resources and individuals for support and safety can help them take positive action and reduce feelings of hopelessness</a:t>
            </a:r>
            <a:endParaRPr lang="en-US" dirty="0">
              <a:solidFill>
                <a:srgbClr val="18322E"/>
              </a:solidFill>
              <a:latin typeface="catamaran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8B9E6E7-0FBA-4F79-9FE3-481CD641E3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69" y="46145"/>
            <a:ext cx="4746852" cy="6631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802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42A27-7EEB-4AF1-933E-6EC1B99E4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0AD2F-4256-438B-B0F7-04E401C27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What are some ways </a:t>
            </a:r>
            <a:r>
              <a:rPr lang="en-US" b="1" dirty="0"/>
              <a:t>you</a:t>
            </a:r>
            <a:r>
              <a:rPr lang="en-US" dirty="0"/>
              <a:t> can KEEP A FRIEND SAFE &amp; GET THEM CONNECTED? </a:t>
            </a:r>
          </a:p>
        </p:txBody>
      </p:sp>
    </p:spTree>
    <p:extLst>
      <p:ext uri="{BB962C8B-B14F-4D97-AF65-F5344CB8AC3E}">
        <p14:creationId xmlns:p14="http://schemas.microsoft.com/office/powerpoint/2010/main" val="2963671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239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catamaran</vt:lpstr>
      <vt:lpstr>Office Theme</vt:lpstr>
      <vt:lpstr>Suicide Prevention Week</vt:lpstr>
      <vt:lpstr>National Suicide Prevention Week</vt:lpstr>
      <vt:lpstr>#BeThe1To Campaign</vt:lpstr>
      <vt:lpstr>When you have a friend who is contemplating suicide ALWAYS</vt:lpstr>
      <vt:lpstr>Alternative Steps We Can Take</vt:lpstr>
      <vt:lpstr>#BeThe1ToKeepThemSafe</vt:lpstr>
      <vt:lpstr>#BeThe1ToHelpThemConnect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Suicide Prevention Week</dc:title>
  <dc:creator>Rubio Janina M</dc:creator>
  <cp:lastModifiedBy>Rubio Janina M</cp:lastModifiedBy>
  <cp:revision>1</cp:revision>
  <dcterms:created xsi:type="dcterms:W3CDTF">2020-09-08T13:02:43Z</dcterms:created>
  <dcterms:modified xsi:type="dcterms:W3CDTF">2020-09-08T13:04:40Z</dcterms:modified>
</cp:coreProperties>
</file>