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6" r:id="rId5"/>
    <p:sldId id="277" r:id="rId6"/>
    <p:sldId id="266" r:id="rId7"/>
    <p:sldId id="268" r:id="rId8"/>
    <p:sldId id="269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E3D8-27A8-46DB-B048-CDCFF6E6A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ADCDE-36CD-4C7C-B919-D3767112D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4D6A6-F32C-433F-AC9D-DAC5A330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E375-B0A2-48C7-8A9E-4A12FD2FD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3BBCA-1F58-481C-B791-129BB94C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5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BB10-EBFC-47F4-8100-FAF7F494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9706C-7B19-4F93-A63A-E9E41C926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53F3C-46A3-46D7-AE3C-211A08D7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B3A94-7BB9-4DA2-AE79-B6CDB15E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2BF7E-6C17-48A8-9ECF-F6ECCB58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9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6008C-2AD1-4115-A1D1-F17118E4E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B40C9-4CFC-469E-A5A6-F953FD9AA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E9FBE-7994-4CB9-818F-CCEAFB7C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9B014-49C0-4195-B356-7F041FEC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BB124-A19E-40E3-9EE9-C608DEDBD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7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CE9DE-7C89-4ECB-96F7-CC35D313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4EBA-3A0E-448C-9496-74DA1C511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7B743-0E09-4E30-A71E-0A0AC2F34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FEC41-7283-43F0-BADD-2DDD5EEF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FB4DC-B040-4209-A6E2-D672F295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BC41-C02F-4B51-8345-2A4B31EBD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2F232-8074-487D-81AC-61A54ABE7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9FA71-1653-4376-B85E-3689089E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713B5-9A19-4100-9988-9D83B3BB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F6987-36D2-43B1-9141-59DBD798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7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B6E82-917D-4AE2-A3DF-C641FDA0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051A7-8940-40CA-B9D3-A683F153D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55F39-80D3-4E14-BDF4-EF45368F1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7EDE4-2A86-46F5-8451-FF47C812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D39C5-1BBF-4AB7-8FDA-07A4D25A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E76AF-E6B8-44E3-854B-3720BC3C2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5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04FCF-6FD1-429A-B921-FE64FD34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E9777-C9F5-4773-8332-90084EF5E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B9A25-B0F7-47DF-A1AC-9364280EF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E01E7-CF64-49D3-9FAD-56FD6CDF55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C49DC8-A24E-4763-A584-30221DB40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A8339-FE8A-4CB9-9645-AD46C20E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A7EDA4-2AC4-4ADA-B7CE-3C220975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C45C4F-454B-41FB-BB13-DECCF8D5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2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AFE5A-5819-4CCF-A750-D8069E48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7ED23-19B8-4A31-AC2A-D311ED86D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F4DF6-1A3E-48A3-9EFF-309C379C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F55DB-44D8-4D50-A0BF-864F2C1B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7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E3DE7-418E-46FE-83AE-5DD788F50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D039DF-9FF4-47A2-802F-4B27A52B4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72267-F0BB-4560-A3BF-9EB8C99B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0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B0A54-0DC2-4B31-91F4-8453AB6A6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EB12-DA9C-46A5-BBD2-FDADC3532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8D411-738B-4440-A08A-14DCB4EDD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22DB2-7125-443C-B225-282D0174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885EC-80E9-43A7-A5BB-A3470AA6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67B73-D69E-4B39-8EF6-2969F181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7427-6F59-4564-85AB-4E0302FCA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347ACD-C34F-4523-873F-6A4662646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29482-8A35-46FA-8263-70B0745E2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D9586-4261-4465-B171-77EDB7FD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C4E5C-5876-44BF-A2D8-BF9F74560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1D2CD-AED2-4667-A230-B41497E5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8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90B2B-5617-4A22-9FE5-92282040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3368E-08B8-4516-BEDC-E84488D3D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CBCA0-90E4-455D-A38D-465B9F485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0989-0B67-4159-B07D-2A16DBF4709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4C312-CD90-475D-AF46-1FC3AF830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60389-3B9D-4333-8396-00171C70E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F25D-6CE7-419F-B14D-1C9E6CF2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C545CC-CBBF-48E5-8156-E3EC629362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695" r="-1" b="5836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657073-8AA4-4695-9608-2530BFBF6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Suicide Prevention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A74A4-752F-4BDE-85B7-2291C522C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September 7</a:t>
            </a:r>
            <a:r>
              <a:rPr lang="en-US" sz="2200" baseline="30000" dirty="0">
                <a:solidFill>
                  <a:srgbClr val="FFFFFF"/>
                </a:solidFill>
              </a:rPr>
              <a:t>th</a:t>
            </a:r>
            <a:r>
              <a:rPr lang="en-US" sz="2200" dirty="0">
                <a:solidFill>
                  <a:srgbClr val="FFFFFF"/>
                </a:solidFill>
              </a:rPr>
              <a:t>-September 13th</a:t>
            </a:r>
          </a:p>
        </p:txBody>
      </p:sp>
    </p:spTree>
    <p:extLst>
      <p:ext uri="{BB962C8B-B14F-4D97-AF65-F5344CB8AC3E}">
        <p14:creationId xmlns:p14="http://schemas.microsoft.com/office/powerpoint/2010/main" val="114013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5FF7-B1E3-42F5-9BB1-B49FA23D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Suicide Prevention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94746-0A78-4D74-9023-538C875B7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week is a time to share resources and stories, as well as promote suicide prevention awareness.</a:t>
            </a:r>
          </a:p>
          <a:p>
            <a:r>
              <a:rPr lang="en-US" dirty="0"/>
              <a:t>2020 Theme</a:t>
            </a:r>
          </a:p>
          <a:p>
            <a:pPr lvl="1"/>
            <a:r>
              <a:rPr lang="en-US" dirty="0"/>
              <a:t>#BeThe1To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C10565-2AF6-4BC8-A985-792C2A2B4FB7}"/>
              </a:ext>
            </a:extLst>
          </p:cNvPr>
          <p:cNvSpPr txBox="1"/>
          <p:nvPr/>
        </p:nvSpPr>
        <p:spPr>
          <a:xfrm>
            <a:off x="56913" y="6176963"/>
            <a:ext cx="9379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https://suicidepreventionlifeline.org/promote-national-suicide-prevention-month/</a:t>
            </a:r>
          </a:p>
        </p:txBody>
      </p:sp>
    </p:spTree>
    <p:extLst>
      <p:ext uri="{BB962C8B-B14F-4D97-AF65-F5344CB8AC3E}">
        <p14:creationId xmlns:p14="http://schemas.microsoft.com/office/powerpoint/2010/main" val="58307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4631-7ED4-4AB7-BDDA-7E110549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#BeThe1To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EF6B2-1E30-4EE1-8D02-7D1530761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2020The National Suicide Prevention Lifeline message</a:t>
            </a:r>
          </a:p>
          <a:p>
            <a:r>
              <a:rPr lang="en-US" dirty="0"/>
              <a:t> Helps spread the word about actions we can all take to prevent suicide</a:t>
            </a:r>
          </a:p>
          <a:p>
            <a:r>
              <a:rPr lang="en-US" dirty="0"/>
              <a:t> Goal: Work together to change the conversation form suicide to prevention, to actions that can promote healing help and give hope!</a:t>
            </a:r>
          </a:p>
        </p:txBody>
      </p:sp>
    </p:spTree>
    <p:extLst>
      <p:ext uri="{BB962C8B-B14F-4D97-AF65-F5344CB8AC3E}">
        <p14:creationId xmlns:p14="http://schemas.microsoft.com/office/powerpoint/2010/main" val="301017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A2D29-CAE9-4A63-8D5B-25D78AAE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have a friend who is contemplating suicide ALWAYS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4154-76AC-4984-9FF6-B1367B3DC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904" y="2893185"/>
            <a:ext cx="6564796" cy="2045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b="1" u="sng" dirty="0"/>
              <a:t>FIND &amp; TELL A TRUSTED ADULT</a:t>
            </a:r>
          </a:p>
        </p:txBody>
      </p:sp>
    </p:spTree>
    <p:extLst>
      <p:ext uri="{BB962C8B-B14F-4D97-AF65-F5344CB8AC3E}">
        <p14:creationId xmlns:p14="http://schemas.microsoft.com/office/powerpoint/2010/main" val="67693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FEB5-51A7-4CB1-B397-2ED2C3EF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Steps We Can 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87D86-E6FB-427F-848A-1F6F8BF6C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*These are alternative steps you may take if a crisis like this arises.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Learn 5 Action Steps to Help a Friend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Ask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BeThere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KeepThemSafe</a:t>
            </a:r>
          </a:p>
          <a:p>
            <a:pPr lvl="1"/>
            <a:r>
              <a:rPr lang="en-US" dirty="0"/>
              <a:t># BeThe1To</a:t>
            </a:r>
            <a:r>
              <a:rPr lang="en-US" b="1" dirty="0"/>
              <a:t>HelpThemStayConnected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Follow-Up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4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E01769-FF9E-4DC1-A1A1-0F13BE311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793" y="1191555"/>
            <a:ext cx="6535759" cy="4634609"/>
          </a:xfrm>
        </p:spPr>
        <p:txBody>
          <a:bodyPr>
            <a:normAutofit/>
          </a:bodyPr>
          <a:lstStyle/>
          <a:p>
            <a:r>
              <a:rPr lang="en-US" dirty="0"/>
              <a:t> Studies show that asking an at-risk individual if they are suicidal does not increase suicides or suicidal thoughts</a:t>
            </a:r>
          </a:p>
          <a:p>
            <a:r>
              <a:rPr lang="en-US" dirty="0"/>
              <a:t>Studies suggest the opposite: findings suggest acknowledging talking about suicide may in fact reduce rather than increase suicidal ideation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Don’t ever promise to keep their thought a suicide a secret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108C84F-A101-412B-81A5-FC098A6A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7044"/>
            <a:ext cx="4452692" cy="1325563"/>
          </a:xfrm>
        </p:spPr>
        <p:txBody>
          <a:bodyPr/>
          <a:lstStyle/>
          <a:p>
            <a:r>
              <a:rPr lang="en-US" dirty="0"/>
              <a:t>#BeThe1To</a:t>
            </a:r>
            <a:r>
              <a:rPr lang="en-US" b="1" dirty="0"/>
              <a:t>ASK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D696D5-19FE-4D4F-B7B7-9936F6A3A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57" y="149087"/>
            <a:ext cx="5203384" cy="64231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E1582A-89CB-4911-84D8-85D4E945131C}"/>
              </a:ext>
            </a:extLst>
          </p:cNvPr>
          <p:cNvSpPr txBox="1"/>
          <p:nvPr/>
        </p:nvSpPr>
        <p:spPr>
          <a:xfrm>
            <a:off x="5457916" y="5993971"/>
            <a:ext cx="6101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https://pubmed.ncbi.nlm.nih.gov/24998511/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DBFD1C-689D-4488-A776-46EEB9AC36C1}"/>
              </a:ext>
            </a:extLst>
          </p:cNvPr>
          <p:cNvSpPr txBox="1"/>
          <p:nvPr/>
        </p:nvSpPr>
        <p:spPr>
          <a:xfrm>
            <a:off x="5457916" y="6320861"/>
            <a:ext cx="6101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https://pubmed.ncbi.nlm.nih.gov/15811983/</a:t>
            </a:r>
          </a:p>
        </p:txBody>
      </p:sp>
    </p:spTree>
    <p:extLst>
      <p:ext uri="{BB962C8B-B14F-4D97-AF65-F5344CB8AC3E}">
        <p14:creationId xmlns:p14="http://schemas.microsoft.com/office/powerpoint/2010/main" val="77476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4108C84F-A101-412B-81A5-FC098A6A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9406" y="315265"/>
            <a:ext cx="5403920" cy="1664573"/>
          </a:xfrm>
        </p:spPr>
        <p:txBody>
          <a:bodyPr>
            <a:normAutofit/>
          </a:bodyPr>
          <a:lstStyle/>
          <a:p>
            <a:r>
              <a:rPr lang="en-US" dirty="0"/>
              <a:t>#BeThe1To</a:t>
            </a:r>
            <a:r>
              <a:rPr lang="en-US" b="1" dirty="0"/>
              <a:t>BeThere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E01769-FF9E-4DC1-A1A1-0F13BE311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28" y="1568187"/>
            <a:ext cx="5557021" cy="5568108"/>
          </a:xfrm>
        </p:spPr>
        <p:txBody>
          <a:bodyPr>
            <a:normAutofit/>
          </a:bodyPr>
          <a:lstStyle/>
          <a:p>
            <a:r>
              <a:rPr lang="en-US" sz="2400" dirty="0"/>
              <a:t>How: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This could mean being: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</a:rPr>
              <a:t> physically present for someone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</a:rPr>
              <a:t>speaking with them on the phone when you can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</a:rPr>
              <a:t>or any other way that shows support for the person at risk</a:t>
            </a:r>
          </a:p>
          <a:p>
            <a:r>
              <a:rPr lang="en-US" sz="2400" dirty="0"/>
              <a:t>LISTEN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Help them focus on </a:t>
            </a:r>
            <a:r>
              <a:rPr lang="en-US" b="1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their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reasons for living and avoid trying to impose </a:t>
            </a:r>
            <a:r>
              <a:rPr lang="en-US" b="1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your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reasons for them to stay alive</a:t>
            </a:r>
            <a:endParaRPr lang="en-US" dirty="0"/>
          </a:p>
          <a:p>
            <a:pPr lvl="2"/>
            <a:endParaRPr lang="en-US" sz="9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en-US" sz="1100" dirty="0"/>
          </a:p>
          <a:p>
            <a:pPr marL="457200" lvl="1" indent="0">
              <a:buNone/>
            </a:pPr>
            <a:r>
              <a:rPr lang="en-US" sz="10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endParaRPr lang="en-US" sz="1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CB00E98-224E-4E74-B369-2DFD707E7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314" y="248874"/>
            <a:ext cx="5351530" cy="659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254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4108C84F-A101-412B-81A5-FC098A6A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1276" y="134323"/>
            <a:ext cx="5403920" cy="1231151"/>
          </a:xfrm>
        </p:spPr>
        <p:txBody>
          <a:bodyPr>
            <a:normAutofit/>
          </a:bodyPr>
          <a:lstStyle/>
          <a:p>
            <a:r>
              <a:rPr lang="en-US" dirty="0"/>
              <a:t>#BeThe1To</a:t>
            </a:r>
            <a:r>
              <a:rPr lang="en-US" b="1" dirty="0"/>
              <a:t>BeThere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E01769-FF9E-4DC1-A1A1-0F13BE311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276" y="2137455"/>
            <a:ext cx="5579424" cy="1684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B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y “being there,” we have a chance to lighten or eliminate some of these significant factors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CB00E98-224E-4E74-B369-2DFD707E7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314" y="248874"/>
            <a:ext cx="5425158" cy="659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CA85C9A-F018-434A-B83C-1D74424B85ED}"/>
              </a:ext>
            </a:extLst>
          </p:cNvPr>
          <p:cNvSpPr txBox="1"/>
          <p:nvPr/>
        </p:nvSpPr>
        <p:spPr>
          <a:xfrm>
            <a:off x="6138125" y="6217797"/>
            <a:ext cx="61004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https://www.cdc.gov/ViolencePrevention/pdf/Suicide_Strategic_Direction_Full_Version-a.pdf</a:t>
            </a:r>
          </a:p>
        </p:txBody>
      </p:sp>
    </p:spTree>
    <p:extLst>
      <p:ext uri="{BB962C8B-B14F-4D97-AF65-F5344CB8AC3E}">
        <p14:creationId xmlns:p14="http://schemas.microsoft.com/office/powerpoint/2010/main" val="354763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0DFF-6789-4DCD-A701-4D567C2F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3C144-B937-4B16-B84E-702F7CF13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you choose to share a personal story, PLEASE DO NOT SHARE NAMES*</a:t>
            </a:r>
          </a:p>
          <a:p>
            <a:r>
              <a:rPr lang="en-US" dirty="0"/>
              <a:t> Can you think of some ways you can ASK &amp; BE THERE for a friend who may be in this kind of crisis? </a:t>
            </a:r>
          </a:p>
        </p:txBody>
      </p:sp>
    </p:spTree>
    <p:extLst>
      <p:ext uri="{BB962C8B-B14F-4D97-AF65-F5344CB8AC3E}">
        <p14:creationId xmlns:p14="http://schemas.microsoft.com/office/powerpoint/2010/main" val="3814192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Source Sans Pro</vt:lpstr>
      <vt:lpstr>Office Theme</vt:lpstr>
      <vt:lpstr>Suicide Prevention Week</vt:lpstr>
      <vt:lpstr>National Suicide Prevention Week</vt:lpstr>
      <vt:lpstr>#BeThe1To Campaign</vt:lpstr>
      <vt:lpstr>When you have a friend who is contemplating suicide ALWAYS</vt:lpstr>
      <vt:lpstr>Alternative Steps We Can Take</vt:lpstr>
      <vt:lpstr>#BeThe1ToASK</vt:lpstr>
      <vt:lpstr>#BeThe1ToBeThere</vt:lpstr>
      <vt:lpstr>#BeThe1ToBeThere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Prevention Week</dc:title>
  <dc:creator>Rubio Janina M</dc:creator>
  <cp:lastModifiedBy>Rubio Janina M</cp:lastModifiedBy>
  <cp:revision>1</cp:revision>
  <dcterms:created xsi:type="dcterms:W3CDTF">2020-09-08T13:05:28Z</dcterms:created>
  <dcterms:modified xsi:type="dcterms:W3CDTF">2020-09-08T13:05:41Z</dcterms:modified>
</cp:coreProperties>
</file>