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9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43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2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6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3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3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4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9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8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0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1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YcLfBf-T9c&amp;t=134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CFBC99-FB8F-41F7-A81D-A5288D688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8B8E48-312E-417A-929D-526607FE05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43" b="9987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8B4676-2273-4176-8C01-555E185AD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3834174"/>
            <a:ext cx="5257800" cy="1701570"/>
          </a:xfrm>
        </p:spPr>
        <p:txBody>
          <a:bodyPr anchor="b">
            <a:normAutofit/>
          </a:bodyPr>
          <a:lstStyle/>
          <a:p>
            <a:r>
              <a:rPr lang="en-US" sz="4400"/>
              <a:t>Stress &amp; Thinking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847D3C-2E79-4CE7-826C-8D2EF909F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592499"/>
            <a:ext cx="5147960" cy="646785"/>
          </a:xfrm>
        </p:spPr>
        <p:txBody>
          <a:bodyPr>
            <a:normAutofit/>
          </a:bodyPr>
          <a:lstStyle/>
          <a:p>
            <a:r>
              <a:rPr lang="en-US" sz="2000"/>
              <a:t>January 21</a:t>
            </a:r>
            <a:r>
              <a:rPr lang="en-US" sz="2000" baseline="30000"/>
              <a:t>st</a:t>
            </a:r>
            <a:r>
              <a:rPr lang="en-US" sz="2000"/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12731407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201AE-1AF7-488C-B4F3-1B0D7B15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6EAD4-5509-4138-BD04-4CB6652B6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4"/>
                </a:solidFill>
                <a:effectLst/>
              </a:rPr>
              <a:t>the degree to which you feel overwhelmed or unable to cope as a result of pressures that are unmanageable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884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7B289-E55E-4A53-8342-7E3B357D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3363B-C492-4EBE-A846-75919EE83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makes you feel stressed?</a:t>
            </a:r>
          </a:p>
          <a:p>
            <a:r>
              <a:rPr lang="en-US" dirty="0"/>
              <a:t>How does stress make you feel mentally?</a:t>
            </a:r>
          </a:p>
          <a:p>
            <a:r>
              <a:rPr lang="en-US" dirty="0"/>
              <a:t>How does stress make you feel physically?</a:t>
            </a:r>
          </a:p>
          <a:p>
            <a:r>
              <a:rPr lang="en-US" dirty="0"/>
              <a:t>How does stress make you feel emotionally?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26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8B64F-7815-4BB8-9E49-73F98A88A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220A3-0322-4AFA-863B-C710B528A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https://www.youtube.com/watch?v=KYcLfBf-T9c&amp;t=134s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9444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8C73C-7660-4FB2-B028-B88300F5A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A3190-D35D-4C11-9F72-E991BDFA8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stress affect your thinking?</a:t>
            </a:r>
          </a:p>
          <a:p>
            <a:r>
              <a:rPr lang="en-US" dirty="0"/>
              <a:t>What are some ways to reduce stress?</a:t>
            </a:r>
          </a:p>
          <a:p>
            <a:r>
              <a:rPr lang="en-US" dirty="0"/>
              <a:t>What do you do to </a:t>
            </a:r>
            <a:r>
              <a:rPr lang="en-US"/>
              <a:t>relieve stress?</a:t>
            </a:r>
          </a:p>
        </p:txBody>
      </p:sp>
    </p:spTree>
    <p:extLst>
      <p:ext uri="{BB962C8B-B14F-4D97-AF65-F5344CB8AC3E}">
        <p14:creationId xmlns:p14="http://schemas.microsoft.com/office/powerpoint/2010/main" val="1628078747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Grayscal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5B5B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100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BrushVTI</vt:lpstr>
      <vt:lpstr>Stress &amp; Thinking</vt:lpstr>
      <vt:lpstr>Stress</vt:lpstr>
      <vt:lpstr>Discussion</vt:lpstr>
      <vt:lpstr>Video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&amp; Thinking</dc:title>
  <dc:creator>nina.rubio1414@gmail.com</dc:creator>
  <cp:lastModifiedBy>nina.rubio1414@gmail.com</cp:lastModifiedBy>
  <cp:revision>1</cp:revision>
  <dcterms:created xsi:type="dcterms:W3CDTF">2021-01-21T18:44:13Z</dcterms:created>
  <dcterms:modified xsi:type="dcterms:W3CDTF">2021-01-21T18:47:27Z</dcterms:modified>
</cp:coreProperties>
</file>