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50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86C458-E1A3-4ECC-BAC2-F26400BE3702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D5E9F209-F9F1-4CBF-AEED-CFBFD82778D7}">
      <dgm:prSet/>
      <dgm:spPr/>
      <dgm:t>
        <a:bodyPr/>
        <a:lstStyle/>
        <a:p>
          <a:r>
            <a:rPr lang="en-US"/>
            <a:t>How can you use the STOP acronym in your everyday life?</a:t>
          </a:r>
        </a:p>
      </dgm:t>
    </dgm:pt>
    <dgm:pt modelId="{B8A8DA1B-9215-485F-82BB-AC38C31ECD74}" type="parTrans" cxnId="{F5F8C20E-CF7B-4D57-AC00-DF7306723995}">
      <dgm:prSet/>
      <dgm:spPr/>
      <dgm:t>
        <a:bodyPr/>
        <a:lstStyle/>
        <a:p>
          <a:endParaRPr lang="en-US"/>
        </a:p>
      </dgm:t>
    </dgm:pt>
    <dgm:pt modelId="{877B6DB4-92D4-4C4A-A1AC-AD86E478A9CE}" type="sibTrans" cxnId="{F5F8C20E-CF7B-4D57-AC00-DF7306723995}">
      <dgm:prSet/>
      <dgm:spPr/>
      <dgm:t>
        <a:bodyPr/>
        <a:lstStyle/>
        <a:p>
          <a:endParaRPr lang="en-US"/>
        </a:p>
      </dgm:t>
    </dgm:pt>
    <dgm:pt modelId="{4D74CD90-1A2A-4AC1-99B7-52C6759EE87F}">
      <dgm:prSet/>
      <dgm:spPr/>
      <dgm:t>
        <a:bodyPr/>
        <a:lstStyle/>
        <a:p>
          <a:r>
            <a:rPr lang="en-US"/>
            <a:t>What are somethings that stood out to you the most?</a:t>
          </a:r>
        </a:p>
      </dgm:t>
    </dgm:pt>
    <dgm:pt modelId="{C63F7789-0E6D-4B72-AC21-A9A8114C573B}" type="parTrans" cxnId="{010D39A7-9EC2-4988-9C1C-437D0506D7B1}">
      <dgm:prSet/>
      <dgm:spPr/>
      <dgm:t>
        <a:bodyPr/>
        <a:lstStyle/>
        <a:p>
          <a:endParaRPr lang="en-US"/>
        </a:p>
      </dgm:t>
    </dgm:pt>
    <dgm:pt modelId="{02107969-1EE5-4796-B89A-9FA6832F76D5}" type="sibTrans" cxnId="{010D39A7-9EC2-4988-9C1C-437D0506D7B1}">
      <dgm:prSet/>
      <dgm:spPr/>
      <dgm:t>
        <a:bodyPr/>
        <a:lstStyle/>
        <a:p>
          <a:endParaRPr lang="en-US"/>
        </a:p>
      </dgm:t>
    </dgm:pt>
    <dgm:pt modelId="{607E8E9F-2CFE-4D5D-A24E-B3EC0EE57080}" type="pres">
      <dgm:prSet presAssocID="{6886C458-E1A3-4ECC-BAC2-F26400BE3702}" presName="root" presStyleCnt="0">
        <dgm:presLayoutVars>
          <dgm:dir/>
          <dgm:resizeHandles val="exact"/>
        </dgm:presLayoutVars>
      </dgm:prSet>
      <dgm:spPr/>
    </dgm:pt>
    <dgm:pt modelId="{F949DBB1-18D7-4E02-8FA9-6252478461AA}" type="pres">
      <dgm:prSet presAssocID="{6886C458-E1A3-4ECC-BAC2-F26400BE3702}" presName="container" presStyleCnt="0">
        <dgm:presLayoutVars>
          <dgm:dir/>
          <dgm:resizeHandles val="exact"/>
        </dgm:presLayoutVars>
      </dgm:prSet>
      <dgm:spPr/>
    </dgm:pt>
    <dgm:pt modelId="{2C6B2E90-F7F0-4BC6-A39F-2B961E5E6273}" type="pres">
      <dgm:prSet presAssocID="{D5E9F209-F9F1-4CBF-AEED-CFBFD82778D7}" presName="compNode" presStyleCnt="0"/>
      <dgm:spPr/>
    </dgm:pt>
    <dgm:pt modelId="{FDE99F84-84CF-47D5-86E1-A34EC5928CB7}" type="pres">
      <dgm:prSet presAssocID="{D5E9F209-F9F1-4CBF-AEED-CFBFD82778D7}" presName="iconBgRect" presStyleLbl="bgShp" presStyleIdx="0" presStyleCnt="2"/>
      <dgm:spPr/>
    </dgm:pt>
    <dgm:pt modelId="{2AE95A11-067C-46F5-B919-0C3241213D53}" type="pres">
      <dgm:prSet presAssocID="{D5E9F209-F9F1-4CBF-AEED-CFBFD82778D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 Sign"/>
        </a:ext>
      </dgm:extLst>
    </dgm:pt>
    <dgm:pt modelId="{D6D73A55-AFD7-4F72-94BF-D24F4F3A19B4}" type="pres">
      <dgm:prSet presAssocID="{D5E9F209-F9F1-4CBF-AEED-CFBFD82778D7}" presName="spaceRect" presStyleCnt="0"/>
      <dgm:spPr/>
    </dgm:pt>
    <dgm:pt modelId="{3AC995BB-78AA-4B4B-9FD3-A2D5946ABE4A}" type="pres">
      <dgm:prSet presAssocID="{D5E9F209-F9F1-4CBF-AEED-CFBFD82778D7}" presName="textRect" presStyleLbl="revTx" presStyleIdx="0" presStyleCnt="2">
        <dgm:presLayoutVars>
          <dgm:chMax val="1"/>
          <dgm:chPref val="1"/>
        </dgm:presLayoutVars>
      </dgm:prSet>
      <dgm:spPr/>
    </dgm:pt>
    <dgm:pt modelId="{96741F60-5596-432F-A967-E83CD09C1394}" type="pres">
      <dgm:prSet presAssocID="{877B6DB4-92D4-4C4A-A1AC-AD86E478A9CE}" presName="sibTrans" presStyleLbl="sibTrans2D1" presStyleIdx="0" presStyleCnt="0"/>
      <dgm:spPr/>
    </dgm:pt>
    <dgm:pt modelId="{57872D4E-1FC8-4090-9A37-9753E059AB5A}" type="pres">
      <dgm:prSet presAssocID="{4D74CD90-1A2A-4AC1-99B7-52C6759EE87F}" presName="compNode" presStyleCnt="0"/>
      <dgm:spPr/>
    </dgm:pt>
    <dgm:pt modelId="{40F30349-52EE-4296-BFE8-A5C79BC7135E}" type="pres">
      <dgm:prSet presAssocID="{4D74CD90-1A2A-4AC1-99B7-52C6759EE87F}" presName="iconBgRect" presStyleLbl="bgShp" presStyleIdx="1" presStyleCnt="2"/>
      <dgm:spPr/>
    </dgm:pt>
    <dgm:pt modelId="{BE95B896-AFA4-45C8-AEC4-B6D690531522}" type="pres">
      <dgm:prSet presAssocID="{4D74CD90-1A2A-4AC1-99B7-52C6759EE87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3117D3D9-8DCF-48CC-80AE-A5A3ED863EC6}" type="pres">
      <dgm:prSet presAssocID="{4D74CD90-1A2A-4AC1-99B7-52C6759EE87F}" presName="spaceRect" presStyleCnt="0"/>
      <dgm:spPr/>
    </dgm:pt>
    <dgm:pt modelId="{D72FB2AE-F81C-4E12-9B4C-247C9AA087B6}" type="pres">
      <dgm:prSet presAssocID="{4D74CD90-1A2A-4AC1-99B7-52C6759EE87F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F5F8C20E-CF7B-4D57-AC00-DF7306723995}" srcId="{6886C458-E1A3-4ECC-BAC2-F26400BE3702}" destId="{D5E9F209-F9F1-4CBF-AEED-CFBFD82778D7}" srcOrd="0" destOrd="0" parTransId="{B8A8DA1B-9215-485F-82BB-AC38C31ECD74}" sibTransId="{877B6DB4-92D4-4C4A-A1AC-AD86E478A9CE}"/>
    <dgm:cxn modelId="{8BC40274-A94B-44C9-B4F2-C0266B2D3ED0}" type="presOf" srcId="{6886C458-E1A3-4ECC-BAC2-F26400BE3702}" destId="{607E8E9F-2CFE-4D5D-A24E-B3EC0EE57080}" srcOrd="0" destOrd="0" presId="urn:microsoft.com/office/officeart/2018/2/layout/IconCircleList"/>
    <dgm:cxn modelId="{9BE5FF58-A7F3-4232-8896-5F85C16E6702}" type="presOf" srcId="{877B6DB4-92D4-4C4A-A1AC-AD86E478A9CE}" destId="{96741F60-5596-432F-A967-E83CD09C1394}" srcOrd="0" destOrd="0" presId="urn:microsoft.com/office/officeart/2018/2/layout/IconCircleList"/>
    <dgm:cxn modelId="{010D39A7-9EC2-4988-9C1C-437D0506D7B1}" srcId="{6886C458-E1A3-4ECC-BAC2-F26400BE3702}" destId="{4D74CD90-1A2A-4AC1-99B7-52C6759EE87F}" srcOrd="1" destOrd="0" parTransId="{C63F7789-0E6D-4B72-AC21-A9A8114C573B}" sibTransId="{02107969-1EE5-4796-B89A-9FA6832F76D5}"/>
    <dgm:cxn modelId="{F5A1B1B8-F9D7-4DC3-A3FB-86387614F870}" type="presOf" srcId="{4D74CD90-1A2A-4AC1-99B7-52C6759EE87F}" destId="{D72FB2AE-F81C-4E12-9B4C-247C9AA087B6}" srcOrd="0" destOrd="0" presId="urn:microsoft.com/office/officeart/2018/2/layout/IconCircleList"/>
    <dgm:cxn modelId="{98597ADB-AEFE-4772-B645-F3D235FB37EC}" type="presOf" srcId="{D5E9F209-F9F1-4CBF-AEED-CFBFD82778D7}" destId="{3AC995BB-78AA-4B4B-9FD3-A2D5946ABE4A}" srcOrd="0" destOrd="0" presId="urn:microsoft.com/office/officeart/2018/2/layout/IconCircleList"/>
    <dgm:cxn modelId="{C279E810-1395-4AC6-9153-41D93A18EC86}" type="presParOf" srcId="{607E8E9F-2CFE-4D5D-A24E-B3EC0EE57080}" destId="{F949DBB1-18D7-4E02-8FA9-6252478461AA}" srcOrd="0" destOrd="0" presId="urn:microsoft.com/office/officeart/2018/2/layout/IconCircleList"/>
    <dgm:cxn modelId="{69C404F9-A46E-4C2D-9087-85C12981651E}" type="presParOf" srcId="{F949DBB1-18D7-4E02-8FA9-6252478461AA}" destId="{2C6B2E90-F7F0-4BC6-A39F-2B961E5E6273}" srcOrd="0" destOrd="0" presId="urn:microsoft.com/office/officeart/2018/2/layout/IconCircleList"/>
    <dgm:cxn modelId="{B903946B-45B5-41E2-8BEB-ED140BB23E03}" type="presParOf" srcId="{2C6B2E90-F7F0-4BC6-A39F-2B961E5E6273}" destId="{FDE99F84-84CF-47D5-86E1-A34EC5928CB7}" srcOrd="0" destOrd="0" presId="urn:microsoft.com/office/officeart/2018/2/layout/IconCircleList"/>
    <dgm:cxn modelId="{5AF34471-8A98-4392-BE67-DF4119823066}" type="presParOf" srcId="{2C6B2E90-F7F0-4BC6-A39F-2B961E5E6273}" destId="{2AE95A11-067C-46F5-B919-0C3241213D53}" srcOrd="1" destOrd="0" presId="urn:microsoft.com/office/officeart/2018/2/layout/IconCircleList"/>
    <dgm:cxn modelId="{2B22EC21-A4F4-4011-B243-DFBEA09914BD}" type="presParOf" srcId="{2C6B2E90-F7F0-4BC6-A39F-2B961E5E6273}" destId="{D6D73A55-AFD7-4F72-94BF-D24F4F3A19B4}" srcOrd="2" destOrd="0" presId="urn:microsoft.com/office/officeart/2018/2/layout/IconCircleList"/>
    <dgm:cxn modelId="{032EAC17-B82C-4808-9C19-BA85F39838F9}" type="presParOf" srcId="{2C6B2E90-F7F0-4BC6-A39F-2B961E5E6273}" destId="{3AC995BB-78AA-4B4B-9FD3-A2D5946ABE4A}" srcOrd="3" destOrd="0" presId="urn:microsoft.com/office/officeart/2018/2/layout/IconCircleList"/>
    <dgm:cxn modelId="{30626D9D-10AC-41AE-9D68-3F9BA6FF6C1A}" type="presParOf" srcId="{F949DBB1-18D7-4E02-8FA9-6252478461AA}" destId="{96741F60-5596-432F-A967-E83CD09C1394}" srcOrd="1" destOrd="0" presId="urn:microsoft.com/office/officeart/2018/2/layout/IconCircleList"/>
    <dgm:cxn modelId="{40CE3F9F-7425-4B46-91D8-3DE5D7C86D84}" type="presParOf" srcId="{F949DBB1-18D7-4E02-8FA9-6252478461AA}" destId="{57872D4E-1FC8-4090-9A37-9753E059AB5A}" srcOrd="2" destOrd="0" presId="urn:microsoft.com/office/officeart/2018/2/layout/IconCircleList"/>
    <dgm:cxn modelId="{1D4B4751-B21A-4DC9-BE8E-A7A5C193B89B}" type="presParOf" srcId="{57872D4E-1FC8-4090-9A37-9753E059AB5A}" destId="{40F30349-52EE-4296-BFE8-A5C79BC7135E}" srcOrd="0" destOrd="0" presId="urn:microsoft.com/office/officeart/2018/2/layout/IconCircleList"/>
    <dgm:cxn modelId="{3871D4CD-333D-4A1B-BB2E-017BFE0EEBC2}" type="presParOf" srcId="{57872D4E-1FC8-4090-9A37-9753E059AB5A}" destId="{BE95B896-AFA4-45C8-AEC4-B6D690531522}" srcOrd="1" destOrd="0" presId="urn:microsoft.com/office/officeart/2018/2/layout/IconCircleList"/>
    <dgm:cxn modelId="{1B8F7F4A-DD69-4CB5-A708-12CDF97A7A6C}" type="presParOf" srcId="{57872D4E-1FC8-4090-9A37-9753E059AB5A}" destId="{3117D3D9-8DCF-48CC-80AE-A5A3ED863EC6}" srcOrd="2" destOrd="0" presId="urn:microsoft.com/office/officeart/2018/2/layout/IconCircleList"/>
    <dgm:cxn modelId="{65E384B7-9C1F-4878-997F-8C8347DA8FD6}" type="presParOf" srcId="{57872D4E-1FC8-4090-9A37-9753E059AB5A}" destId="{D72FB2AE-F81C-4E12-9B4C-247C9AA087B6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99F84-84CF-47D5-86E1-A34EC5928CB7}">
      <dsp:nvSpPr>
        <dsp:cNvPr id="0" name=""/>
        <dsp:cNvSpPr/>
      </dsp:nvSpPr>
      <dsp:spPr>
        <a:xfrm>
          <a:off x="57937" y="1428233"/>
          <a:ext cx="1494870" cy="149487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E95A11-067C-46F5-B919-0C3241213D53}">
      <dsp:nvSpPr>
        <dsp:cNvPr id="0" name=""/>
        <dsp:cNvSpPr/>
      </dsp:nvSpPr>
      <dsp:spPr>
        <a:xfrm>
          <a:off x="371860" y="1742156"/>
          <a:ext cx="867024" cy="8670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995BB-78AA-4B4B-9FD3-A2D5946ABE4A}">
      <dsp:nvSpPr>
        <dsp:cNvPr id="0" name=""/>
        <dsp:cNvSpPr/>
      </dsp:nvSpPr>
      <dsp:spPr>
        <a:xfrm>
          <a:off x="1873137" y="1428233"/>
          <a:ext cx="3523623" cy="1494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How can you use the STOP acronym in your everyday life?</a:t>
          </a:r>
        </a:p>
      </dsp:txBody>
      <dsp:txXfrm>
        <a:off x="1873137" y="1428233"/>
        <a:ext cx="3523623" cy="1494870"/>
      </dsp:txXfrm>
    </dsp:sp>
    <dsp:sp modelId="{40F30349-52EE-4296-BFE8-A5C79BC7135E}">
      <dsp:nvSpPr>
        <dsp:cNvPr id="0" name=""/>
        <dsp:cNvSpPr/>
      </dsp:nvSpPr>
      <dsp:spPr>
        <a:xfrm>
          <a:off x="6010725" y="1428233"/>
          <a:ext cx="1494870" cy="149487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95B896-AFA4-45C8-AEC4-B6D690531522}">
      <dsp:nvSpPr>
        <dsp:cNvPr id="0" name=""/>
        <dsp:cNvSpPr/>
      </dsp:nvSpPr>
      <dsp:spPr>
        <a:xfrm>
          <a:off x="6324648" y="1742156"/>
          <a:ext cx="867024" cy="8670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2FB2AE-F81C-4E12-9B4C-247C9AA087B6}">
      <dsp:nvSpPr>
        <dsp:cNvPr id="0" name=""/>
        <dsp:cNvSpPr/>
      </dsp:nvSpPr>
      <dsp:spPr>
        <a:xfrm>
          <a:off x="7825925" y="1428233"/>
          <a:ext cx="3523623" cy="1494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What are somethings that stood out to you the most?</a:t>
          </a:r>
        </a:p>
      </dsp:txBody>
      <dsp:txXfrm>
        <a:off x="7825925" y="1428233"/>
        <a:ext cx="3523623" cy="1494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AD96D-F6B2-48A9-ADC9-43E2B2FCD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86278B-E35C-418B-AD0C-EFD6C1AEF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FD616-5089-4FA2-BED9-32B6C3574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447A-6FE1-433A-938D-B8CADC2B6E9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FA1C3-0C11-4CFF-ADE1-F00BC7161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33FD3-DA8B-4BD4-94A6-A17629DC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B298-F496-4C0A-ABDF-1840A8F3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2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9F0-45D7-43D0-955A-2AE88C4DF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7F5B05-5B98-4F05-9528-79802692F5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4EA8B-16E2-46DE-BB82-EA7B2B6B3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447A-6FE1-433A-938D-B8CADC2B6E9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D8830-5271-4117-8E41-9939A538D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FB1D6-8A93-4A8F-A080-3BC8B84DA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B298-F496-4C0A-ABDF-1840A8F3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7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7705B7-A3DF-4119-AC66-4EA3EACCF8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CD3F39-2003-4239-BBCB-877DF5F1D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28369-43F8-47EF-8BDA-95B09C7EA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447A-6FE1-433A-938D-B8CADC2B6E9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60A23-070D-4D30-900D-2E14890F8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78B84-6CF3-4983-8AC9-534793542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B298-F496-4C0A-ABDF-1840A8F3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3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94001-7DAA-466C-B1D7-64D8D9D56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24F51-6C5B-43D1-9D11-EF5BAC3BB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EFB7E-89B6-4282-89FE-C898E122D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447A-6FE1-433A-938D-B8CADC2B6E9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778E6-AB0C-4D4A-9CA4-056E4F205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71F9A-1B57-4F35-86FA-65DFB9F73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B298-F496-4C0A-ABDF-1840A8F3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6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0EB78-79A9-454F-85A0-DFCF9E0E7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7ABB2-B205-4A9F-8035-4919F8746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78FA7-7C26-4829-9097-9CF5D1198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447A-6FE1-433A-938D-B8CADC2B6E9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850FD-6D7C-4D5A-B28F-801677171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38F7A-46D2-4962-9CB2-6948D2DF5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B298-F496-4C0A-ABDF-1840A8F3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0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B01A1-AB41-457E-8361-5D60E7FA2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90030-C75D-4C94-9A45-7AEA8D035F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3272CD-CCE6-43F1-BB09-2AD4F963C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0E769-1774-44D3-8BAE-FE4A6DE1A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447A-6FE1-433A-938D-B8CADC2B6E9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BD14A-AA2D-4A9C-804B-EA2C5BDDC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7CAAD3-D798-4AF8-83A7-B4CA7746E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B298-F496-4C0A-ABDF-1840A8F3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1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6F4A5-1A18-4566-82C6-5F793A675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3A35C-D0FC-473F-AE5C-F2F2E46C8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CCC987-F79B-42EA-A78F-3CD9866B5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BF5D7D-45DC-4249-97F5-B5B736D7CD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65ABD9-286B-4FD1-BBBB-27FFD8852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97F1B8-A94E-488D-A663-16DB8F010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447A-6FE1-433A-938D-B8CADC2B6E9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3C433D-57C3-4C65-865D-9DA756972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F7C87D-0EC4-435E-ADAB-38CEAFFDF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B298-F496-4C0A-ABDF-1840A8F3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2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61B9E-FD95-433A-8932-7976A0C27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4E1810-0F2C-41E6-9002-54265BA3E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447A-6FE1-433A-938D-B8CADC2B6E9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28882A-A6C7-4DAC-9D70-CB91E7379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1F6B4-2952-45ED-8C89-4DC9B9C71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B298-F496-4C0A-ABDF-1840A8F3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5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3F22FA-1D63-465C-9668-370CFF7B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447A-6FE1-433A-938D-B8CADC2B6E9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773B20-AE3C-4A36-B9B9-A1CF51F15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A6259E-0334-424F-B766-0DB82C1A7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B298-F496-4C0A-ABDF-1840A8F3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6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5D401-855A-480A-8509-325AD385A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6766E-F5CD-482F-B021-D79DA724C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298205-AA35-42D9-8257-6099F0E1C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C0194-5738-4AFC-81D1-9D1C8559B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447A-6FE1-433A-938D-B8CADC2B6E9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C8F31-C2E6-4364-8387-503DBA028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C01763-E63A-4C70-8780-05DEC74EB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B298-F496-4C0A-ABDF-1840A8F3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92EAC-DADF-48D5-A1C9-6C7843933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7DB5EC-EEED-4B6F-BF10-3230C05528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7657F0-ABA1-43EB-AD7B-412A41BA13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47C57-E0BB-4D2B-BBA0-1F2487EE3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447A-6FE1-433A-938D-B8CADC2B6E9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3CDE4-562B-4308-85FB-2043FCC6C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71FE89-D060-454B-8798-AA237108E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B298-F496-4C0A-ABDF-1840A8F3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1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3B3345-595F-4893-8157-2F9023C0B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127F7-2FFD-49B8-A234-523F665ED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B5EDC-5CC2-47C0-88D0-69C6B3C61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4447A-6FE1-433A-938D-B8CADC2B6E95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476A6-6F3F-4E9D-9175-95765C9C9F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366A8-4417-4DE8-B83A-F84C33649F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6B298-F496-4C0A-ABDF-1840A8F3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6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afeyoutube.net/w/Ocfcb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84A35A-78A8-4F98-BF26-6FC56E08F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4100">
                <a:solidFill>
                  <a:srgbClr val="000000"/>
                </a:solidFill>
              </a:rPr>
              <a:t>STOP for Mindfulness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12C70B-6A1B-421D-8F90-20EF5E4F3B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September 16th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Brain in head">
            <a:extLst>
              <a:ext uri="{FF2B5EF4-FFF2-40B4-BE49-F238E27FC236}">
                <a16:creationId xmlns:a16="http://schemas.microsoft.com/office/drawing/2014/main" id="{B8B7FFD5-2776-4BA4-9E82-E6D2B6FACA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44976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E3FEF8-EB7A-4AEA-8AF3-98907F096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Video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3D76-FA53-4AC9-8819-0C0318D09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>
                <a:hlinkClick r:id="rId2"/>
              </a:rPr>
              <a:t>https://safeYouTube.net/w/Ocfcb</a:t>
            </a:r>
            <a:endParaRPr lang="en-US" sz="240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57792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7E773EB-1EC1-4E49-9DE2-E6F460497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0391"/>
            <a:ext cx="12192000" cy="19430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81CC77-42B8-49CD-98D4-7DC31098B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bg1"/>
                </a:solidFill>
              </a:rPr>
              <a:t>Discussion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5D3E63C-2399-4270-A127-65CF306BCA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6032379"/>
              </p:ext>
            </p:extLst>
          </p:nvPr>
        </p:nvGraphicFramePr>
        <p:xfrm>
          <a:off x="391379" y="1976293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7790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STOP for Mindfulness</vt:lpstr>
      <vt:lpstr>Video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for Mindfulness</dc:title>
  <dc:creator>Rubio Janina M</dc:creator>
  <cp:lastModifiedBy>Rubio Janina M</cp:lastModifiedBy>
  <cp:revision>1</cp:revision>
  <dcterms:created xsi:type="dcterms:W3CDTF">2020-09-13T23:46:24Z</dcterms:created>
  <dcterms:modified xsi:type="dcterms:W3CDTF">2020-09-13T23:46:57Z</dcterms:modified>
</cp:coreProperties>
</file>