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1D533-E58D-467C-B387-19860B8F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80296-FD2C-48CB-9C24-54F04DE85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E77A7-37FA-46C8-8062-A934AD59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A338D-7ACF-4382-AD7A-9E9C82A15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7C80-DFB0-4AE5-8D2F-A11C1B4B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3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C9987-EF02-4E6A-A694-D25191463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92224D-BEC9-40F4-9E68-8A311D73D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F4153-DF6F-4BF0-8087-0740C8C58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141B4-E21C-4D80-AA96-972617AE6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E43E1-D7B8-4835-8DA3-FE8B76E5A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7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FD271B-1A1A-4EB4-BD89-58E5190E09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92FD8-75B1-4407-9735-B72E442DC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36C6F-B322-4233-B25B-E78A0BCD4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729A5-492B-4FBE-BD9F-B1405EEBA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07C17-F394-4EB7-B53B-CCCCF3B88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9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A31C8-6D2E-4DB3-88F2-EB482F1B9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DA1C0-7ED6-44EC-B1EA-D73366FA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CEB68-FE60-40BB-A2D3-57D080162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526D5-D0B9-43A3-A871-EDC3788F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93E0E-BB09-417D-82E9-A2D73E1F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5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B45F9-6A80-4E92-BE3B-17F082C3F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53DEA-FD58-4393-A2E8-397C4A36D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F9655-1EA4-4E10-89F8-F5E6F32D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1E243-3067-416C-AADB-EFCA9E27C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3D8EF-3263-4252-AF85-EAB14578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5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21ECB-CAA2-46B7-B143-047FD914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3ABF8-DDBF-4191-94BB-C0B2940B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7FBF6D-B654-4FB0-B497-6B23FA5F7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901DC-967E-4D8C-A1B9-432C0156A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57773-4DBB-48E3-8AF7-D314A1C42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16A4F-951F-4D2C-8BB7-E86958241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5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9713-A89A-455B-9346-239E1808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03695-2989-44A3-83BF-EF78DAA57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2DCE5-2762-4D33-A412-987080236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26034B-9BA3-4407-A37F-9EDA41222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BCDE67-62A8-49E2-B253-6876FB8A62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F98313-B58F-4913-B769-EDC9E22B5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61E764-6AC1-4653-8A87-3175CD4EA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ABD561-99F4-40AF-A385-118C9A6C1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7C27-CBAB-431E-8A95-D516A3266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DBE7E7-FD05-4E6A-AAFF-2920F3DC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6758D6-55B5-488F-B8FF-D74381169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6B641D-796A-42A4-ACF9-D9019932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4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2D11B7-40AD-467A-8CC7-7FA14748D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EE3E31-4C6A-4FCC-8440-75B09BCED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E74E3-9296-4E68-AE50-2101237B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4272-2393-4A79-A2EE-0750EF4CF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F352F-0783-4348-B33B-C19B71E19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045C6-CC66-4D46-9D98-6BBF4544F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88431-F234-4626-A684-14557124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2FE94-5CE8-435D-BBED-71F85B41E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BBB45-CDBA-44EF-B058-0B3EE399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1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9D5D5-76EA-4D06-B99A-460D96573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A9C34D-E105-4A6B-91AE-580DAF06D5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9E9E0-B123-425D-AA50-D0E71548A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0C3BE-B46E-4ABB-8C9B-090E5CA31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F2CD2-1A78-424C-A548-507CF4A0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D8580-FE4D-4190-A449-A3DC4846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6E2D5F-2232-43D0-BC3A-927BA0C56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83822-23B0-4F99-BADB-636FB5544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87647-3132-48C5-877C-99C474088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A3D29-265F-461C-8781-5A18D77408C3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C6BE2-1420-4BB2-A52A-C90ADA097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E12E6-F57C-4132-96CB-73F649913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0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afeyoutube.net/w/L0ec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afeyoutube.net/w/ETecb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C0F0B2-A3D4-41F2-A857-F918B120C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en-US" sz="7400">
                <a:solidFill>
                  <a:srgbClr val="FFFFFF"/>
                </a:solidFill>
              </a:rPr>
              <a:t>Self-Respect </a:t>
            </a:r>
            <a:br>
              <a:rPr lang="en-US" sz="7400">
                <a:solidFill>
                  <a:srgbClr val="FFFFFF"/>
                </a:solidFill>
              </a:rPr>
            </a:br>
            <a:r>
              <a:rPr lang="en-US" sz="7400">
                <a:solidFill>
                  <a:srgbClr val="FFFFFF"/>
                </a:solidFill>
              </a:rPr>
              <a:t>&amp; </a:t>
            </a:r>
            <a:br>
              <a:rPr lang="en-US" sz="7400">
                <a:solidFill>
                  <a:srgbClr val="FFFFFF"/>
                </a:solidFill>
              </a:rPr>
            </a:br>
            <a:r>
              <a:rPr lang="en-US" sz="7400">
                <a:solidFill>
                  <a:srgbClr val="FFFFFF"/>
                </a:solidFill>
              </a:rPr>
              <a:t>Respect for Others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CF1481-488E-4E49-848F-DD49DA9D2B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r>
              <a:rPr lang="en-US" sz="3200">
                <a:solidFill>
                  <a:srgbClr val="FEFFFF"/>
                </a:solidFill>
              </a:rPr>
              <a:t>September 15th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3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E66BB5-53B4-49F8-8739-3ACA37A4E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Self-Respect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6B46C-F281-4049-999B-05B26CE86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endParaRPr lang="en-US" sz="2400">
              <a:solidFill>
                <a:srgbClr val="FEFFFF"/>
              </a:solidFill>
            </a:endParaRPr>
          </a:p>
          <a:p>
            <a:r>
              <a:rPr lang="en-US" sz="2400">
                <a:solidFill>
                  <a:srgbClr val="FEFFFF"/>
                </a:solidFill>
              </a:rPr>
              <a:t>What does Self-Respect meat to you?</a:t>
            </a:r>
          </a:p>
        </p:txBody>
      </p:sp>
    </p:spTree>
    <p:extLst>
      <p:ext uri="{BB962C8B-B14F-4D97-AF65-F5344CB8AC3E}">
        <p14:creationId xmlns:p14="http://schemas.microsoft.com/office/powerpoint/2010/main" val="26881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49AEB6-BDA8-45A0-B001-477D5C277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B63B6-B28C-41E5-ACD2-849C0833D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>
                <a:hlinkClick r:id="rId2"/>
              </a:rPr>
              <a:t>https://safeYouTube.net/w/L0ecb</a:t>
            </a:r>
            <a:endParaRPr lang="en-US" sz="2400"/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30998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8B1A60-CC75-4A3D-B106-84A17D67E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4387A-57B6-481A-B6C1-6D37534C1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FEFFFF"/>
                </a:solidFill>
              </a:rPr>
              <a:t>What are your thoughts about the video?</a:t>
            </a:r>
          </a:p>
          <a:p>
            <a:r>
              <a:rPr lang="en-US" sz="2400">
                <a:solidFill>
                  <a:srgbClr val="FEFFFF"/>
                </a:solidFill>
              </a:rPr>
              <a:t>What really caught your attention?</a:t>
            </a:r>
          </a:p>
          <a:p>
            <a:r>
              <a:rPr lang="en-US" sz="2400">
                <a:solidFill>
                  <a:srgbClr val="FEFFFF"/>
                </a:solidFill>
              </a:rPr>
              <a:t>What do you think about YOUR VALUE?</a:t>
            </a:r>
          </a:p>
        </p:txBody>
      </p:sp>
    </p:spTree>
    <p:extLst>
      <p:ext uri="{BB962C8B-B14F-4D97-AF65-F5344CB8AC3E}">
        <p14:creationId xmlns:p14="http://schemas.microsoft.com/office/powerpoint/2010/main" val="293398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B00D2B-00AF-4F24-B6A4-FA95FC065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Respect for Others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31F68-5950-4FA9-8796-057C68AAB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FEFFFF"/>
                </a:solidFill>
              </a:rPr>
              <a:t>How do you Respect others?</a:t>
            </a:r>
          </a:p>
          <a:p>
            <a:r>
              <a:rPr lang="en-US" sz="2400">
                <a:solidFill>
                  <a:srgbClr val="FEFFFF"/>
                </a:solidFill>
              </a:rPr>
              <a:t>What are some examples of showing others Respect?</a:t>
            </a:r>
          </a:p>
        </p:txBody>
      </p:sp>
    </p:spTree>
    <p:extLst>
      <p:ext uri="{BB962C8B-B14F-4D97-AF65-F5344CB8AC3E}">
        <p14:creationId xmlns:p14="http://schemas.microsoft.com/office/powerpoint/2010/main" val="3077169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F5D3B4-1FF5-4484-A9B7-A05E8204E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FA70B-52DC-46B2-B1BB-AD2DD73A8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hlinkClick r:id="rId2"/>
              </a:rPr>
              <a:t>https://safeYouTube.net/w/ETecb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9718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89D5E9-8A67-412E-B7DB-193A5497B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C2209-F5E4-4CDC-B0E9-BDB289515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FEFFFF"/>
                </a:solidFill>
              </a:rPr>
              <a:t>What stood out to you the most?</a:t>
            </a:r>
          </a:p>
          <a:p>
            <a:r>
              <a:rPr lang="en-US" sz="2400">
                <a:solidFill>
                  <a:srgbClr val="FEFFFF"/>
                </a:solidFill>
              </a:rPr>
              <a:t>What is something you learned after reviewing the video?</a:t>
            </a:r>
          </a:p>
        </p:txBody>
      </p:sp>
    </p:spTree>
    <p:extLst>
      <p:ext uri="{BB962C8B-B14F-4D97-AF65-F5344CB8AC3E}">
        <p14:creationId xmlns:p14="http://schemas.microsoft.com/office/powerpoint/2010/main" val="209065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Self-Respect  &amp;  Respect for Others</vt:lpstr>
      <vt:lpstr>Self-Respect</vt:lpstr>
      <vt:lpstr>Video</vt:lpstr>
      <vt:lpstr>Discussion</vt:lpstr>
      <vt:lpstr>Respect for Others</vt:lpstr>
      <vt:lpstr>Video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Self-Respect  &amp;  Respect for Others</dc:title>
  <dc:creator>Rubio Janina M</dc:creator>
  <cp:lastModifiedBy>Rubio Janina M</cp:lastModifiedBy>
  <cp:revision>1</cp:revision>
  <dcterms:created xsi:type="dcterms:W3CDTF">2020-09-13T23:36:12Z</dcterms:created>
  <dcterms:modified xsi:type="dcterms:W3CDTF">2020-09-13T23:37:18Z</dcterms:modified>
</cp:coreProperties>
</file>