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8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4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8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8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1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9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3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0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205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11" r:id="rId5"/>
    <p:sldLayoutId id="2147483705" r:id="rId6"/>
    <p:sldLayoutId id="2147483706" r:id="rId7"/>
    <p:sldLayoutId id="2147483707" r:id="rId8"/>
    <p:sldLayoutId id="2147483710" r:id="rId9"/>
    <p:sldLayoutId id="2147483708" r:id="rId10"/>
    <p:sldLayoutId id="2147483709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hSQh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316EA7-47D2-4C25-973A-B60A60D916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FEB620-61EF-4CA4-9FF8-6DFC6F136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10" y="2324906"/>
            <a:ext cx="3412067" cy="15886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>
                <a:solidFill>
                  <a:schemeClr val="tx1"/>
                </a:solidFill>
              </a:rPr>
              <a:t>Respect in a Classroom Setting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A9743-FED7-42E4-A83E-90AB38E6F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10" y="3945249"/>
            <a:ext cx="3412067" cy="738820"/>
          </a:xfrm>
        </p:spPr>
        <p:txBody>
          <a:bodyPr>
            <a:normAutofit/>
          </a:bodyPr>
          <a:lstStyle/>
          <a:p>
            <a:r>
              <a:rPr lang="en-US" dirty="0"/>
              <a:t>September 30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2352249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2">
            <a:extLst>
              <a:ext uri="{FF2B5EF4-FFF2-40B4-BE49-F238E27FC236}">
                <a16:creationId xmlns:a16="http://schemas.microsoft.com/office/drawing/2014/main" id="{DCF4EB5C-ED25-4675-8255-2F5B12CFF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9514EC6E-A557-42A2-BCDC-3ABFFC5E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26">
            <a:extLst>
              <a:ext uri="{FF2B5EF4-FFF2-40B4-BE49-F238E27FC236}">
                <a16:creationId xmlns:a16="http://schemas.microsoft.com/office/drawing/2014/main" id="{905482C9-EB42-4BFE-95BF-7FD661F0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8">
            <a:extLst>
              <a:ext uri="{FF2B5EF4-FFF2-40B4-BE49-F238E27FC236}">
                <a16:creationId xmlns:a16="http://schemas.microsoft.com/office/drawing/2014/main" id="{7539E646-A625-4A26-86ED-BD90EDD32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3" name="Rectangle 30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CF5F3-8592-4A3C-ACDD-F6563CD1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464" y="1410410"/>
            <a:ext cx="10466632" cy="3654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b="0" kern="12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are some examples of showing respect in a classroom setting?</a:t>
            </a:r>
          </a:p>
        </p:txBody>
      </p:sp>
      <p:sp>
        <p:nvSpPr>
          <p:cNvPr id="44" name="Rectangle 32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028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6E39B-D51A-4D03-B6D9-0686BD1AC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9E956-359F-42EB-BF8D-B5FE0DBC2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https://safeYouTube.net/w/hSQhb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Please start video at :45 sec.</a:t>
            </a:r>
          </a:p>
        </p:txBody>
      </p:sp>
    </p:spTree>
    <p:extLst>
      <p:ext uri="{BB962C8B-B14F-4D97-AF65-F5344CB8AC3E}">
        <p14:creationId xmlns:p14="http://schemas.microsoft.com/office/powerpoint/2010/main" val="419516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DC05-2D4F-4DA9-9261-04B64E82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41026-97B3-448D-9C33-E5A8BA2CE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examples that stood out to you the most?</a:t>
            </a:r>
          </a:p>
          <a:p>
            <a:r>
              <a:rPr lang="en-US" dirty="0"/>
              <a:t>Why is it important to show RESPECT in a </a:t>
            </a:r>
            <a:r>
              <a:rPr lang="en-US"/>
              <a:t>learning environment?</a:t>
            </a:r>
          </a:p>
        </p:txBody>
      </p:sp>
    </p:spTree>
    <p:extLst>
      <p:ext uri="{BB962C8B-B14F-4D97-AF65-F5344CB8AC3E}">
        <p14:creationId xmlns:p14="http://schemas.microsoft.com/office/powerpoint/2010/main" val="12785133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2E3E8"/>
      </a:lt2>
      <a:accent1>
        <a:srgbClr val="AAA080"/>
      </a:accent1>
      <a:accent2>
        <a:srgbClr val="9CA671"/>
      </a:accent2>
      <a:accent3>
        <a:srgbClr val="8FA87F"/>
      </a:accent3>
      <a:accent4>
        <a:srgbClr val="76AD78"/>
      </a:accent4>
      <a:accent5>
        <a:srgbClr val="81AB93"/>
      </a:accent5>
      <a:accent6>
        <a:srgbClr val="74AAA2"/>
      </a:accent6>
      <a:hlink>
        <a:srgbClr val="6979AE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Schoolbook</vt:lpstr>
      <vt:lpstr>Franklin Gothic Book</vt:lpstr>
      <vt:lpstr>Wingdings 2</vt:lpstr>
      <vt:lpstr>DividendVTI</vt:lpstr>
      <vt:lpstr>Respect in a Classroom Setting</vt:lpstr>
      <vt:lpstr>What are some examples of showing respect in a classroom setting?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 in a Classroom Setting</dc:title>
  <dc:creator>nina.rubio1414@gmail.com</dc:creator>
  <cp:lastModifiedBy>nina.rubio1414@gmail.com</cp:lastModifiedBy>
  <cp:revision>1</cp:revision>
  <dcterms:created xsi:type="dcterms:W3CDTF">2020-09-28T01:57:54Z</dcterms:created>
  <dcterms:modified xsi:type="dcterms:W3CDTF">2020-09-28T02:00:55Z</dcterms:modified>
</cp:coreProperties>
</file>