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3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EB59F-30DD-4D32-BB8C-50DA01157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1890BA-FB3F-46CE-84AE-E8F57ABA2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7F5B1-B038-4EC0-9097-EE34B7B47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C30-A475-40AD-8A9A-E3F38B3BD4C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0DEA3-549C-4447-A0A3-039075D1E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5DBA1-CA8A-45C7-B73F-BDAD32BF7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C315-973E-4637-BE2F-9C48DDE8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1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4F608-677F-4AAE-812E-A6431C71F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62097-BBCC-4E15-871C-56B3A547F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DF913-DD39-492B-8616-5A6AF3269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C30-A475-40AD-8A9A-E3F38B3BD4C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1C285-5C64-49D2-96F4-E1733AC19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FFAFD-CDAE-40DB-AF6C-2F68DF473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C315-973E-4637-BE2F-9C48DDE8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8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8F5946-8489-48ED-AE5A-AB7F97A8B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C0C0BA-C40D-4484-AFBF-8F4251741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EDEA3-DB42-4203-87CB-6F514FC70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C30-A475-40AD-8A9A-E3F38B3BD4C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700-A927-458B-BE84-C9C65F570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60564-DF1F-435A-8027-4814C1FB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C315-973E-4637-BE2F-9C48DDE8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49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1D533-E58D-467C-B387-19860B8F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680296-FD2C-48CB-9C24-54F04DE85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E77A7-37FA-46C8-8062-A934AD59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A338D-7ACF-4382-AD7A-9E9C82A15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7C80-DFB0-4AE5-8D2F-A11C1B4B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81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A31C8-6D2E-4DB3-88F2-EB482F1B9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DA1C0-7ED6-44EC-B1EA-D73366FA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CEB68-FE60-40BB-A2D3-57D080162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526D5-D0B9-43A3-A871-EDC3788F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93E0E-BB09-417D-82E9-A2D73E1F4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91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B45F9-6A80-4E92-BE3B-17F082C3F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53DEA-FD58-4393-A2E8-397C4A36D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F9655-1EA4-4E10-89F8-F5E6F32D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1E243-3067-416C-AADB-EFCA9E27C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3D8EF-3263-4252-AF85-EAB14578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55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21ECB-CAA2-46B7-B143-047FD914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3ABF8-DDBF-4191-94BB-C0B2940B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7FBF6D-B654-4FB0-B497-6B23FA5F7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901DC-967E-4D8C-A1B9-432C0156A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57773-4DBB-48E3-8AF7-D314A1C42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16A4F-951F-4D2C-8BB7-E86958241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76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A9713-A89A-455B-9346-239E1808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03695-2989-44A3-83BF-EF78DAA57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2DCE5-2762-4D33-A412-987080236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26034B-9BA3-4407-A37F-9EDA41222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BCDE67-62A8-49E2-B253-6876FB8A62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F98313-B58F-4913-B769-EDC9E22B5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61E764-6AC1-4653-8A87-3175CD4EA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ABD561-99F4-40AF-A385-118C9A6C1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99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7C27-CBAB-431E-8A95-D516A3266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DBE7E7-FD05-4E6A-AAFF-2920F3DC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6758D6-55B5-488F-B8FF-D74381169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6B641D-796A-42A4-ACF9-D90199326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2D11B7-40AD-467A-8CC7-7FA14748D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EE3E31-4C6A-4FCC-8440-75B09BCED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E74E3-9296-4E68-AE50-2101237B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25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4272-2393-4A79-A2EE-0750EF4CF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F352F-0783-4348-B33B-C19B71E19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045C6-CC66-4D46-9D98-6BBF4544F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88431-F234-4626-A684-14557124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2FE94-5CE8-435D-BBED-71F85B41E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BBB45-CDBA-44EF-B058-0B3EE399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8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845E3-4D9A-426B-8504-B14C00F04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22CFE-BEF4-42E9-9FCE-7DE8DD47E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2D056-D675-4C71-87CE-C78FCC4FE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C30-A475-40AD-8A9A-E3F38B3BD4C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68CC6-2FDB-4BCC-A1D3-E5B686412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CD0E1-7F99-4EB7-A330-1FFD60FD8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C315-973E-4637-BE2F-9C48DDE8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34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9D5D5-76EA-4D06-B99A-460D96573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A9C34D-E105-4A6B-91AE-580DAF06D5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9E9E0-B123-425D-AA50-D0E71548A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0C3BE-B46E-4ABB-8C9B-090E5CA31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F2CD2-1A78-424C-A548-507CF4A0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D8580-FE4D-4190-A449-A3DC4846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30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C9987-EF02-4E6A-A694-D25191463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92224D-BEC9-40F4-9E68-8A311D73D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F4153-DF6F-4BF0-8087-0740C8C58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141B4-E21C-4D80-AA96-972617AE6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E43E1-D7B8-4835-8DA3-FE8B76E5A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91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FD271B-1A1A-4EB4-BD89-58E5190E09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92FD8-75B1-4407-9735-B72E442DC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36C6F-B322-4233-B25B-E78A0BCD4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3D29-265F-461C-8781-5A18D77408C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729A5-492B-4FBE-BD9F-B1405EEBA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07C17-F394-4EB7-B53B-CCCCF3B88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7009-CD62-40C1-955D-284170426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60620-DA89-4A20-A89B-D93224BF8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C44B1-67A1-4117-9FD3-C7E9EC74F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C30-A475-40AD-8A9A-E3F38B3BD4C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1CD57-EC09-4CD3-B248-AA64579DC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B2A34-5465-4714-9040-A94324E14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C315-973E-4637-BE2F-9C48DDE8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3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9B67C-3073-4E2D-B9AC-B9052B030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D820A-BE12-4F20-BE00-611A73EE0A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F12F7-F7A0-4C66-926C-6635154A1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9957C9-1CE2-4583-97D8-30EDFA27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C30-A475-40AD-8A9A-E3F38B3BD4C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C500B-E864-425E-9D10-DCA6E300C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EBA58-FE11-4533-BF3C-FFECB14C2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C315-973E-4637-BE2F-9C48DDE8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1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C87E4-1D34-4F44-A606-705F7F95D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0DCA4-739F-482D-9D13-CB1EAEE2B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D4ACB-3B53-42E9-9793-CFE1AE386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F0F16E-BA08-4F6A-ADD3-334C806556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3F5FA1-A7F6-457A-82A0-446C6711EB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0B256-9618-4744-A05F-169CEB7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C30-A475-40AD-8A9A-E3F38B3BD4C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E9F48B-4E5D-4AA9-9B78-6E61766DB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96AC4-BD05-450C-8374-959F3B348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C315-973E-4637-BE2F-9C48DDE8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3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76525-18B8-4608-8BA1-1FA4A06C9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5A1747-A8D1-4AB4-B132-ABF38EAA2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C30-A475-40AD-8A9A-E3F38B3BD4C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848D2-10FD-4692-8B6D-37DAB6114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CA4628-2E5C-4A3B-AE04-AB150B252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C315-973E-4637-BE2F-9C48DDE8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1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D32309-0641-40F4-B793-B0187EAF5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C30-A475-40AD-8A9A-E3F38B3BD4C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193318-9D7D-4A17-818C-59DF3F68C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66CEC-2162-4E70-B5D7-C76E45A52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C315-973E-4637-BE2F-9C48DDE8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4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0E5AE-5A0F-4184-B910-7A5D059C3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5DC2B-9864-4B46-AFA9-8C115E51E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893EA-8A16-48A6-9983-5601D2886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FDB6D-8021-4C31-8902-7E1A77A88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C30-A475-40AD-8A9A-E3F38B3BD4C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A9106-4699-4D97-BCFD-6B02DF737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BA6F5-891A-4F99-A767-BA4849A8E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C315-973E-4637-BE2F-9C48DDE8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1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48EC5-28D8-43B9-A458-29AB04D72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807F5C-0A3B-40DE-852E-B7B88022E7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8366D-C61C-49EB-A63B-07AA6F5CA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447ADB-D80D-4630-AFE7-FC1002C91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BC30-A475-40AD-8A9A-E3F38B3BD4C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6C398-AB68-47FA-8AAD-040C6CCC4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3A13E-4345-4E11-B68F-8FC0D2A2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C315-973E-4637-BE2F-9C48DDE8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0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B76A7A-7D1B-43D5-BCFC-1AE20EDE0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6DBD1-EE02-4CA9-85E3-1E1B5B1EF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31823-7549-461D-8435-F6AEC43C6A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FBC30-A475-40AD-8A9A-E3F38B3BD4C2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4693B-6ED0-4B46-A1AC-0622DDE66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9FDCE-33F7-4DD4-AE93-39AABAFE2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AC315-973E-4637-BE2F-9C48DDE8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5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6E2D5F-2232-43D0-BC3A-927BA0C56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83822-23B0-4F99-BADB-636FB5544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87647-3132-48C5-877C-99C474088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A3D29-265F-461C-8781-5A18D77408C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C6BE2-1420-4BB2-A52A-C90ADA0971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E12E6-F57C-4132-96CB-73F649913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DBCE7-BFC9-407A-BA8D-A8CC500C1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afeyoutube.net/w/IoQeb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C0F0B2-A3D4-41F2-A857-F918B120C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en-US" sz="7400" dirty="0">
                <a:solidFill>
                  <a:srgbClr val="FFFFFF"/>
                </a:solidFill>
              </a:rPr>
              <a:t>Respect for Authority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CF1481-488E-4E49-848F-DD49DA9D2B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pPr algn="l"/>
            <a:r>
              <a:rPr lang="en-US" sz="3200">
                <a:solidFill>
                  <a:srgbClr val="FEFFFF"/>
                </a:solidFill>
              </a:rPr>
              <a:t>September 15th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063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E66BB5-53B4-49F8-8739-3ACA37A4E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- Respect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- Authority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6B46C-F281-4049-999B-05B26CE86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endParaRPr lang="en-US" sz="2400" dirty="0">
              <a:solidFill>
                <a:srgbClr val="FEFFFF"/>
              </a:solidFill>
            </a:endParaRPr>
          </a:p>
          <a:p>
            <a:r>
              <a:rPr lang="en-US" sz="2400" dirty="0">
                <a:solidFill>
                  <a:srgbClr val="FEFFFF"/>
                </a:solidFill>
              </a:rPr>
              <a:t>How you define Respect?</a:t>
            </a:r>
          </a:p>
          <a:p>
            <a:r>
              <a:rPr lang="en-US" sz="2400" dirty="0">
                <a:solidFill>
                  <a:srgbClr val="FEFFFF"/>
                </a:solidFill>
              </a:rPr>
              <a:t>How do you define Authority?</a:t>
            </a:r>
          </a:p>
        </p:txBody>
      </p:sp>
    </p:spTree>
    <p:extLst>
      <p:ext uri="{BB962C8B-B14F-4D97-AF65-F5344CB8AC3E}">
        <p14:creationId xmlns:p14="http://schemas.microsoft.com/office/powerpoint/2010/main" val="26881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E66BB5-53B4-49F8-8739-3ACA37A4E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- Respect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- Authority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6B46C-F281-4049-999B-05B26CE86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endParaRPr lang="en-US" sz="2400" dirty="0">
              <a:solidFill>
                <a:srgbClr val="FEFFFF"/>
              </a:solidFill>
            </a:endParaRPr>
          </a:p>
          <a:p>
            <a:r>
              <a:rPr lang="en-US" sz="2400" dirty="0">
                <a:solidFill>
                  <a:srgbClr val="FEFFFF"/>
                </a:solidFill>
              </a:rPr>
              <a:t>Respect: showing regard for the worth of someone or something</a:t>
            </a:r>
          </a:p>
          <a:p>
            <a:r>
              <a:rPr lang="en-US" sz="2400" dirty="0">
                <a:solidFill>
                  <a:srgbClr val="FEFFFF"/>
                </a:solidFill>
              </a:rPr>
              <a:t>Authority: person in demand</a:t>
            </a:r>
          </a:p>
        </p:txBody>
      </p:sp>
    </p:spTree>
    <p:extLst>
      <p:ext uri="{BB962C8B-B14F-4D97-AF65-F5344CB8AC3E}">
        <p14:creationId xmlns:p14="http://schemas.microsoft.com/office/powerpoint/2010/main" val="160693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49AEB6-BDA8-45A0-B001-477D5C277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B63B6-B28C-41E5-ACD2-849C0833D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hlinkClick r:id="rId2"/>
              </a:rPr>
              <a:t>https://safeYouTube.net/w/IoQeb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0998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8B1A60-CC75-4A3D-B106-84A17D67E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4387A-57B6-481A-B6C1-6D37534C1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FEFFFF"/>
                </a:solidFill>
              </a:rPr>
              <a:t>Why do you think Respect for Authority is important?</a:t>
            </a:r>
          </a:p>
          <a:p>
            <a:r>
              <a:rPr lang="en-US" sz="2400" dirty="0">
                <a:solidFill>
                  <a:srgbClr val="FEFFFF"/>
                </a:solidFill>
              </a:rPr>
              <a:t>What are some examples of showing Respect for Authority?</a:t>
            </a:r>
          </a:p>
          <a:p>
            <a:r>
              <a:rPr lang="en-US" sz="2400" dirty="0">
                <a:solidFill>
                  <a:srgbClr val="FEFFFF"/>
                </a:solidFill>
              </a:rPr>
              <a:t>What are some examples of how you DO NOT show Respect for Authority?</a:t>
            </a:r>
          </a:p>
        </p:txBody>
      </p:sp>
    </p:spTree>
    <p:extLst>
      <p:ext uri="{BB962C8B-B14F-4D97-AF65-F5344CB8AC3E}">
        <p14:creationId xmlns:p14="http://schemas.microsoft.com/office/powerpoint/2010/main" val="2933988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89D5E9-8A67-412E-B7DB-193A5497B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C2209-F5E4-4CDC-B0E9-BDB289515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FEFFFF"/>
                </a:solidFill>
              </a:rPr>
              <a:t>How can we all show Respect </a:t>
            </a:r>
            <a:r>
              <a:rPr lang="en-US" sz="2400">
                <a:solidFill>
                  <a:srgbClr val="FEFFFF"/>
                </a:solidFill>
              </a:rPr>
              <a:t>for Authority?</a:t>
            </a:r>
            <a:endParaRPr lang="en-US" sz="24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655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97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Respect for Authority</vt:lpstr>
      <vt:lpstr>- Respect - Authority</vt:lpstr>
      <vt:lpstr>- Respect - Authority</vt:lpstr>
      <vt:lpstr>Video</vt:lpstr>
      <vt:lpstr>Discussion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Respect for Authority</dc:title>
  <dc:creator>nina.rubio1414@gmail.com</dc:creator>
  <cp:lastModifiedBy>nina.rubio1414@gmail.com</cp:lastModifiedBy>
  <cp:revision>2</cp:revision>
  <dcterms:created xsi:type="dcterms:W3CDTF">2020-09-20T23:09:56Z</dcterms:created>
  <dcterms:modified xsi:type="dcterms:W3CDTF">2020-09-20T23:26:41Z</dcterms:modified>
</cp:coreProperties>
</file>