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9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1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8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8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72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wFY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DE7021-48AC-40BA-BD97-197D4108FD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93"/>
          <a:stretch/>
        </p:blipFill>
        <p:spPr>
          <a:xfrm>
            <a:off x="20" y="10"/>
            <a:ext cx="1220722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A93C08-5026-4474-A6D5-87A03C135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2E491-468F-4555-912A-92474B726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867878"/>
            <a:ext cx="4127635" cy="2828223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PEER PRESSURE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FCCF1-FC02-4FDC-8F8B-B1D8C61F9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1980"/>
            <a:ext cx="4048126" cy="97215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September 2020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07BD-BE0D-4E27-99A3-97070313E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4881-7D05-4CDF-8E17-5A060CCE4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https://safeYouTube.net/w</a:t>
            </a:r>
            <a:r>
              <a:rPr lang="en-US">
                <a:hlinkClick r:id="rId2"/>
              </a:rPr>
              <a:t>/wFYW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4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80EE-0B32-40C1-A3C7-8C72A11B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8E0CB-75DC-4FF2-B734-1E8620E6E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ever experienced BEING peer pressured?</a:t>
            </a:r>
          </a:p>
          <a:p>
            <a:pPr lvl="1"/>
            <a:r>
              <a:rPr lang="en-US" dirty="0"/>
              <a:t>HOW DID YOU HANDLE IT?</a:t>
            </a:r>
          </a:p>
          <a:p>
            <a:r>
              <a:rPr lang="en-US"/>
              <a:t>Have </a:t>
            </a:r>
            <a:r>
              <a:rPr lang="en-US" dirty="0"/>
              <a:t>you ever been the one peer pressuring another person?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600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412924"/>
      </a:dk2>
      <a:lt2>
        <a:srgbClr val="E3E8E2"/>
      </a:lt2>
      <a:accent1>
        <a:srgbClr val="E26EEE"/>
      </a:accent1>
      <a:accent2>
        <a:srgbClr val="EB4EB8"/>
      </a:accent2>
      <a:accent3>
        <a:srgbClr val="EE6E8F"/>
      </a:accent3>
      <a:accent4>
        <a:srgbClr val="EB664E"/>
      </a:accent4>
      <a:accent5>
        <a:srgbClr val="E29226"/>
      </a:accent5>
      <a:accent6>
        <a:srgbClr val="A9A838"/>
      </a:accent6>
      <a:hlink>
        <a:srgbClr val="5B8E56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Avenir Next LT Pro Light</vt:lpstr>
      <vt:lpstr>Sitka Subheading</vt:lpstr>
      <vt:lpstr>PebbleVTI</vt:lpstr>
      <vt:lpstr>PEER PRESSURE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PRESSURE</dc:title>
  <dc:creator>Rubio Janina M</dc:creator>
  <cp:lastModifiedBy>Rubio Janina M</cp:lastModifiedBy>
  <cp:revision>2</cp:revision>
  <dcterms:created xsi:type="dcterms:W3CDTF">2020-08-31T00:51:07Z</dcterms:created>
  <dcterms:modified xsi:type="dcterms:W3CDTF">2020-09-03T19:19:34Z</dcterms:modified>
</cp:coreProperties>
</file>