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Source Code Pro" panose="020B0604020202020204" charset="0"/>
      <p:regular r:id="rId20"/>
      <p:bold r:id="rId21"/>
      <p:italic r:id="rId22"/>
      <p:boldItalic r:id="rId23"/>
    </p:embeddedFont>
    <p:embeddedFont>
      <p:font typeface="Amatic SC" panose="020B0604020202020204" charset="-79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eLDp5WswvEtFydv6RVFsubzYf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2C2A6E-4B5A-4E6B-BD7B-B05C397129D5}">
  <a:tblStyle styleId="{482C2A6E-4B5A-4E6B-BD7B-B05C397129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0df0357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0df0357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0df0357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0df0357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S5ui0HwbPA" TargetMode="External"/><Relationship Id="rId3" Type="http://schemas.openxmlformats.org/officeDocument/2006/relationships/hyperlink" Target="https://youtu.be/04uHu8UywAs" TargetMode="External"/><Relationship Id="rId7" Type="http://schemas.openxmlformats.org/officeDocument/2006/relationships/hyperlink" Target="https://youtu.be/VkL5IADE4d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bTi4NADEyI" TargetMode="External"/><Relationship Id="rId5" Type="http://schemas.openxmlformats.org/officeDocument/2006/relationships/hyperlink" Target="https://youtu.be/mOYKZgFACxQ" TargetMode="External"/><Relationship Id="rId10" Type="http://schemas.openxmlformats.org/officeDocument/2006/relationships/hyperlink" Target="https://youtu.be/TW3YNGnhn4M" TargetMode="External"/><Relationship Id="rId4" Type="http://schemas.openxmlformats.org/officeDocument/2006/relationships/hyperlink" Target="https://youtu.be/KzFw1DD39cs" TargetMode="External"/><Relationship Id="rId9" Type="http://schemas.openxmlformats.org/officeDocument/2006/relationships/hyperlink" Target="https://youtu.be/8cv9KFOd7H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3MBfrRkV-g" TargetMode="External"/><Relationship Id="rId3" Type="http://schemas.openxmlformats.org/officeDocument/2006/relationships/hyperlink" Target="https://youtu.be/MdbuzrYlb-U" TargetMode="External"/><Relationship Id="rId7" Type="http://schemas.openxmlformats.org/officeDocument/2006/relationships/hyperlink" Target="https://youtu.be/ZQQc9Nb4MO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0IQxpnFzB8" TargetMode="External"/><Relationship Id="rId5" Type="http://schemas.openxmlformats.org/officeDocument/2006/relationships/hyperlink" Target="https://youtu.be/AFK8AWySY6k" TargetMode="External"/><Relationship Id="rId10" Type="http://schemas.openxmlformats.org/officeDocument/2006/relationships/hyperlink" Target="https://youtu.be/8F_5zH61ufg" TargetMode="External"/><Relationship Id="rId4" Type="http://schemas.openxmlformats.org/officeDocument/2006/relationships/hyperlink" Target="https://youtu.be/NW8Z0n6cuZQ" TargetMode="External"/><Relationship Id="rId9" Type="http://schemas.openxmlformats.org/officeDocument/2006/relationships/hyperlink" Target="https://youtu.be/pEqubzUg_8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IrS19ccQ6U" TargetMode="External"/><Relationship Id="rId3" Type="http://schemas.openxmlformats.org/officeDocument/2006/relationships/hyperlink" Target="https://youtu.be/onPtvhxZ5ac" TargetMode="External"/><Relationship Id="rId7" Type="http://schemas.openxmlformats.org/officeDocument/2006/relationships/hyperlink" Target="https://youtu.be/FfBZf2QxBZ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7M8_cCc86I" TargetMode="External"/><Relationship Id="rId5" Type="http://schemas.openxmlformats.org/officeDocument/2006/relationships/hyperlink" Target="https://youtu.be/zeAiVHgcpvo" TargetMode="External"/><Relationship Id="rId10" Type="http://schemas.openxmlformats.org/officeDocument/2006/relationships/hyperlink" Target="https://youtu.be/U1UiefGd08c" TargetMode="External"/><Relationship Id="rId4" Type="http://schemas.openxmlformats.org/officeDocument/2006/relationships/hyperlink" Target="https://youtu.be/5XnIlwJnQ24" TargetMode="External"/><Relationship Id="rId9" Type="http://schemas.openxmlformats.org/officeDocument/2006/relationships/hyperlink" Target="https://youtu.be/GpmhNP_qoj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What is PBIS?</a:t>
            </a:r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800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-US" sz="1800">
                <a:solidFill>
                  <a:srgbClr val="333333"/>
                </a:solidFill>
              </a:rPr>
              <a:t>Positive behavioral interventions and supports (PBIS) is a way for schools to encourage good behavior.</a:t>
            </a: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-US" sz="1800">
                <a:solidFill>
                  <a:srgbClr val="333333"/>
                </a:solidFill>
              </a:rPr>
              <a:t>With PBIS, schools teach kids about behavior, just as they would teach about other subjects like reading or math.</a:t>
            </a:r>
            <a:endParaRPr sz="180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-US" sz="1800">
                <a:solidFill>
                  <a:srgbClr val="333333"/>
                </a:solidFill>
              </a:rPr>
              <a:t>The focus of PBIS is prevention, not punishment.</a:t>
            </a:r>
            <a:endParaRPr sz="18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5" y="252700"/>
            <a:ext cx="8250450" cy="45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63" y="445788"/>
            <a:ext cx="8830076" cy="42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Rip reward ticket options may include…</a:t>
            </a:r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Free Article of the Week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Free HW pass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Free Admission to a HOME sporting event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Free Admission to a school dance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>
                <a:latin typeface="Amatic SC"/>
                <a:ea typeface="Amatic SC"/>
                <a:cs typeface="Amatic SC"/>
                <a:sym typeface="Amatic SC"/>
              </a:rPr>
              <a:t>Free Admission to a Fine Arts performance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261" y="269701"/>
            <a:ext cx="6170123" cy="451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311700" y="5134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Eagle Growth challenge</a:t>
            </a:r>
            <a:endParaRPr/>
          </a:p>
        </p:txBody>
      </p:sp>
      <p:pic>
        <p:nvPicPr>
          <p:cNvPr id="127" name="Google Shape;127;p16" descr="Image result for grow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7475" y="922813"/>
            <a:ext cx="7799250" cy="38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917" y="362251"/>
            <a:ext cx="6651404" cy="4327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0df035783_0_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Questions </a:t>
            </a:r>
            <a:endParaRPr/>
          </a:p>
        </p:txBody>
      </p:sp>
      <p:sp>
        <p:nvSpPr>
          <p:cNvPr id="138" name="Google Shape;138;gc0df035783_0_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What does RIP stand for? Respect, Integrity, Perseverance)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What areas are on the school wide matrix?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What do the rules look like in that area/setting?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When was the last time you received PBIS points?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 you know why the points were given?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What rewards do you receive for earning points?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 you remember a teacher having a lesson on the matrix?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0df035783_0_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Questions</a:t>
            </a:r>
            <a:endParaRPr/>
          </a:p>
        </p:txBody>
      </p:sp>
      <p:sp>
        <p:nvSpPr>
          <p:cNvPr id="144" name="Google Shape;144;gc0df035783_0_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-Have you taught the school wide expectations?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When was the last time you gave a RIP ticket?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-Do you know you have a school-wide team to address behavior/discipline across the campus?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Have you seen discipline data?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What does RIP stand for?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What areas do we have on our Matrix?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Flowchart</a:t>
            </a:r>
            <a:endParaRPr/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700" y="30950"/>
            <a:ext cx="4087368" cy="509320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6291068" y="831905"/>
            <a:ext cx="254123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The STEP system is still in place! Starting next school year… Steps </a:t>
            </a:r>
            <a:r>
              <a:rPr lang="en-US" sz="3600" b="0" i="0" u="none" strike="noStrike" cap="none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will not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start over each semester. </a:t>
            </a:r>
            <a:endParaRPr sz="36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Matrix</a:t>
            </a:r>
            <a:endParaRPr/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625" y="0"/>
            <a:ext cx="5143504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 descr="Image result for targ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246250"/>
            <a:ext cx="3066275" cy="30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respect</a:t>
            </a:r>
            <a:endParaRPr/>
          </a:p>
        </p:txBody>
      </p:sp>
      <p:graphicFrame>
        <p:nvGraphicFramePr>
          <p:cNvPr id="72" name="Google Shape;72;p4"/>
          <p:cNvGraphicFramePr/>
          <p:nvPr/>
        </p:nvGraphicFramePr>
        <p:xfrm>
          <a:off x="311700" y="12286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{482C2A6E-4B5A-4E6B-BD7B-B05C397129D5}</a:tableStyleId>
              </a:tblPr>
              <a:tblGrid>
                <a:gridCol w="21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Hallway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Bathroom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Cafeteria/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commons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classroom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3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4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5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6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7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8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9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10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integrity</a:t>
            </a:r>
            <a:endParaRPr/>
          </a:p>
        </p:txBody>
      </p:sp>
      <p:graphicFrame>
        <p:nvGraphicFramePr>
          <p:cNvPr id="78" name="Google Shape;78;p5"/>
          <p:cNvGraphicFramePr/>
          <p:nvPr/>
        </p:nvGraphicFramePr>
        <p:xfrm>
          <a:off x="311700" y="12286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{482C2A6E-4B5A-4E6B-BD7B-B05C397129D5}</a:tableStyleId>
              </a:tblPr>
              <a:tblGrid>
                <a:gridCol w="21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Hallway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Bathroom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Cafeteria/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commons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classroom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3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4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5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6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7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8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9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10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perseverance</a:t>
            </a:r>
            <a:endParaRPr/>
          </a:p>
        </p:txBody>
      </p:sp>
      <p:graphicFrame>
        <p:nvGraphicFramePr>
          <p:cNvPr id="84" name="Google Shape;84;p6"/>
          <p:cNvGraphicFramePr/>
          <p:nvPr/>
        </p:nvGraphicFramePr>
        <p:xfrm>
          <a:off x="311700" y="12286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{482C2A6E-4B5A-4E6B-BD7B-B05C397129D5}</a:tableStyleId>
              </a:tblPr>
              <a:tblGrid>
                <a:gridCol w="21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Hallway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Bathroom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Cafeteria/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commons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classroom</a:t>
                      </a:r>
                      <a:endParaRPr sz="2800" b="1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3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4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5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6"/>
                        </a:rPr>
                        <a:t>Right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7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8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9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 strike="noStrike" cap="none">
                          <a:solidFill>
                            <a:schemeClr val="hlink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  <a:hlinkClick r:id="rId10"/>
                        </a:rPr>
                        <a:t>wrong</a:t>
                      </a:r>
                      <a:endParaRPr sz="28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School Wide Student/Teacher Incentive Plan</a:t>
            </a: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</a:rPr>
              <a:t>Principal’s 100 Club</a:t>
            </a:r>
            <a:endParaRPr sz="3000">
              <a:solidFill>
                <a:srgbClr val="0000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</a:rPr>
              <a:t>Eagle Growth Challenge</a:t>
            </a:r>
            <a:endParaRPr sz="3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471" y="339148"/>
            <a:ext cx="5767352" cy="449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69" y="1008379"/>
            <a:ext cx="8819909" cy="322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(16:9)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Source Code Pro</vt:lpstr>
      <vt:lpstr>Arial</vt:lpstr>
      <vt:lpstr>Amatic SC</vt:lpstr>
      <vt:lpstr>Beach Day</vt:lpstr>
      <vt:lpstr>What is PBIS?</vt:lpstr>
      <vt:lpstr>Flowchart</vt:lpstr>
      <vt:lpstr>Matrix</vt:lpstr>
      <vt:lpstr>respect</vt:lpstr>
      <vt:lpstr>integrity</vt:lpstr>
      <vt:lpstr>perseverance</vt:lpstr>
      <vt:lpstr>School Wide Student/Teacher Incentive Plan</vt:lpstr>
      <vt:lpstr>PowerPoint Presentation</vt:lpstr>
      <vt:lpstr>PowerPoint Presentation</vt:lpstr>
      <vt:lpstr>PowerPoint Presentation</vt:lpstr>
      <vt:lpstr>PowerPoint Presentation</vt:lpstr>
      <vt:lpstr>Rip reward ticket options may include…</vt:lpstr>
      <vt:lpstr>PowerPoint Presentation</vt:lpstr>
      <vt:lpstr>Eagle Growth challenge</vt:lpstr>
      <vt:lpstr>PowerPoint Presentation</vt:lpstr>
      <vt:lpstr>Student Questions </vt:lpstr>
      <vt:lpstr>Teacher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PBIS?</dc:title>
  <dc:creator>Eubanks Blake A</dc:creator>
  <cp:lastModifiedBy>Eubanks Blake A</cp:lastModifiedBy>
  <cp:revision>1</cp:revision>
  <dcterms:modified xsi:type="dcterms:W3CDTF">2021-02-26T16:16:34Z</dcterms:modified>
</cp:coreProperties>
</file>