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7" d="100"/>
          <a:sy n="67" d="100"/>
        </p:scale>
        <p:origin x="1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15.9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1141 4576,'0'0'224,"0"0"37,0 0 150,0 0 51,0 0 61,0 0 13,0 0-24,0 0-32,0 0-121,-4 5-37,-22 23 581,17-22 0,9-6-844,0 0 1,-1 1-1,1-1 1,0 0-1,0 1 1,-1-1 0,1 1-1,0-1 1,0 1-1,0-1 1,-1 0-1,1 1 1,0-1-1,0 1 1,0-1 0,0 1-1,0-1 1,0 1-1,0-1 1,0 1-1,0 3 643,9-9 1059,3-1-758,15-7 0,-16 8-576,0 0 0,13-9-1,-11 4 56,0 0-1,21-25 1,11-8 577,-32 31-662,0-1 0,0 0 0,17-25 0,-3 5 150,8-12 192,-6 1 84,21-33 306,-45 66-1033,25-42 355,-25 44-332,2 1 0,-1-1 0,13-12 1,-1 3 110,36-31 362,-53 49-588,6-5 71,-1 0 1,0 0-1,0-1 1,0 0-1,0 0 1,8-12-1,16-26 246,2 2-1,37-39 0,-7 17 48,-23 24-98,-8 3-52,-24 28-159,-1 0 0,2 1-1,-1 0 1,18-14 0,-5 8 14,-13 10-48,1-1 1,-2 0 0,1 0 0,0-1-1,-1 1 1,0-2 0,5-6-1,6-14 66,9-13 109,-23 36-165,1-1 0,-1 1 0,1 0 0,1 0 0,7-6-1,-11 9-4,0 1 0,0-1 0,0 0 0,0 1-1,-1-1 1,1 0 0,0 0 0,0 0 0,-1 0-1,1 0 1,0 0 0,-1 0 0,1 0 0,-1 0-1,1 0 1,-1-1 0,0 3-20,0 1 0,-1 0 0,1 0 0,-1-1 0,0 1-1,1 0 1,-1-1 0,0 1 0,0-1 0,0 1 0,0-1 0,0 1 0,0-1 0,-3 2 0,0 3 10,-10 11 30,-13 24 0,-9 12 9,7-19-17,14-17 14,-17 25-1,21-27-12,-2 0-1,0-1 1,0 0-1,-21 15 0,20-18-8,1 1 0,0 1 0,0 0-1,1 1 1,-12 18 0,20-25-20,-1-1 1,0 1-1,0-1 1,-1 0-1,1 0 0,-2-1 1,1 1-1,-8 3 0,3 0 6,0 0-1,1 1 1,0 0-1,0 1 1,-12 17-1,-3 4 31,19-25-39,-1 1 10,1 0-1,-1-1 1,0 0-1,-1 0 1,-13 9 0,15-12-15,1 0 0,-1 1 0,1 0 1,0 0-1,0 0 0,1 0 0,-7 12 0,5-9 1,-1 1 4,-14 13 0,12-13-6,-10 13 1,18-21-5,-19 26 18,-26 44 0,32-47-1,-1 0 0,-1-1 1,-25 26-1,24-27 7,11-14-5,-11 12-1,6-5-3,10-13-13,-1 0 0,1 1-1,-1-1 1,0 0-1,0 0 1,0 0 0,0 0-1,-4 2 1,4-2-2,0-1 0,0 0 0,0 1 0,0-1 0,0 1 1,0-1-1,0 1 0,1 0 0,-1 0 0,1 0 0,-1 0 0,1 0 0,0 0 0,0 0 0,-2 3 0,2-3 0,1-1 0,-1 1 0,0-1 0,-1 0-1,1 1 1,0-1 0,0 0 0,-1 0 0,1 0-1,-3 2 1,-6 5 4,7-5-5,1 1 1,-1-1-1,-3 7 0,4-6 0,0-1 0,-1 1 0,-4 5 0,5-7 9,2-3 12,0 0 13,1 0-33,-1 0 0,0 0 1,1 1-1,-1-1 0,0 0 0,1 0 0,-1 0 0,1 0 1,0 1-1,-1-1 0,1 0 0,0 1 0,-1-1 1,2 0-1,11-9 6,-12 10-6,0-1-1,0 1 0,0-1 1,0 1-1,0-1 0,-1 0 1,1 1-1,0-1 0,-1 0 1,1 0-1,-1 0 1,1 0-1,-1 1 0,1-1 1,-1 0-1,1 0 0,-1 0 1,0 0-1,1 0 0,-1-1 1,1-3-2,-1 0 1,1-10 0,-1 12 0,0-10 0,5-23 0,-3 27 0,-1 0 0,0 0 0,-1 0 0,1-1 0,-3-15 0,1 17 0,0 1 0,1-1 0,0 0 0,1 0 0,-1 0 0,1 0 0,1 1 0,2-9 0,4-8 0,12-27 0,-11 31 0,11-37 0,-19 50 0,-1 6 0,0 1 0,0 0 0,0-1 0,0 1 0,0-1 0,0 1 0,0-1 0,0 1 0,0-1 0,1 1 0,-1 0 0,0-1 0,0 1 0,0-1 0,1 1 0,-1 0 0,0-1 0,0 1 0,1 0 0,-1-1 0,0 1 0,1 0 0,-1-1 0,0 1 0,1-1 0,0 1 0,-1 0 0,0 0 0,0 0 0,0 0 0,1 0 0,-1 0 0,0 0 0,0-1 0,0 1 0,0 0 0,1 0 1,-1 0-1,0 0 0,0-1 0,0 1 0,0 0 0,0 0 0,0 0 0,0-1 0,1 1 0,-1 0 0,0 0 0,0-1 0,0 1 0,0 0 0,0 0 0,0 0 0,0-1 0,0 1 0,-3-8 5,2 7-5,1 1 1,-1-1-1,1 0 1,0 1 0,-1-1-1,1 0 1,0 1-1,0-1 1,0 0 0,0 0-1,-1 1 1,1-1-1,0 0 1,0-1 0,2-2 1,-1 3-2,0-1 1,-1 1 0,1 0 0,-1-1-1,1 1 1,-1-1 0,0 1 0,1-1-1,-1-2 1,-1 5-1,1 1 0,-1-1 0,0 1 0,0-1 0,0 1 0,0-1 0,0 0 0,0 0 0,0 1 0,0-1 0,0 0 0,0 0 0,-1 0 0,-1 1 0,-9 9 0,7-4 0,0 1 0,0-1 0,1 1 0,-5 12 0,-1 2 0,3-7 0,-28 62 0,27-59 0,2 0 0,-6 26 0,-1 13 0,-7 37 0,16-74 0,-1 12 0,5-30 0,0 0 0,0 1 0,0-1 0,0 0 0,1 1 0,-1-1 0,0 0 0,1 0 0,0 1 0,0-1 0,1 2 0,-2-3 0,1 0 0,-1 0 0,1 0 0,-1 0 0,1 0 0,-1 0 0,0 0 0,0 0 0,1 1 0,-1-1 0,0 0 0,0 0 0,0 0 0,0 0 0,0 0 0,-1 0 0,1 0 0,0 0 0,0 0 0,-1 0 0,0 1 0,0 2 0,1-3 0,0-1-1,0 1 1,0-1 0,0 0 0,0 1-1,0-1 1,0 1 0,0-1-1,0 1 1,0-1 0,0 1-1,0-1 1,0 1 0,0-1 0,1 1-1,-1-1 1,0 1 0,0-1-1,1 0 1,-1 1 0,0-1 0,0 1-1,1-1 1,-1 0 0,0 1-1,1-1 1,-1 0 0,0 1-1,1-1 1,-1 0 0,1 0 0,-1 1-1,1-1 1,-1 0 0,1 0-1,-1 0 1,0 0 0,1 1 0,-1-1-1,1 0 1,0 0 0,1 0-1,0 0 1,0 0-1,0 0 1,0 0 0,0 0-1,0 0 1,0 0-1,4-2 1,14-4 0,0-2 0,-1-1 0,0 0 0,0-1 0,32-25 0,-22 15 0,53-30 0,-26 17 0,-43 25 0,21-8 0,-5 3 0,-27 12 0,0 0 0,-1 1 0,1-1 0,0 0 0,0 1 0,-1 0 0,1-1 0,0 1 0,0 0 0,0 0 0,3 0 0,1 0 0,32-2 0,-34 2 0,-1 0 0,1-1 0,0 0 1,-1 0-1,1 0 0,0-1 0,5-2 0,-3 0 7,-5 3-6,0 1 1,0-1-1,0 0 1,0 1-1,0-1 1,0 0-1,1 1 1,-1 0-1,0-1 0,0 1 1,3-1-1,7-2 37,-14 3-4,-3-12-12,-30-29-13,24 28-9,-1-1 0,2-1 1,0 0-1,1-1 0,-10-19 0,18 30 1,-6-12 2,-19-32 0,26 47-3,0 0 0,0 1 0,-1-1 0,1 1 0,0 0 0,-1-1 0,1 1 0,-1 0 0,0 0 0,1 0 0,-1 0 0,0 0 0,0 1 0,-3-2 0,4 2 0,0-1 0,0 0 0,0 1 1,0-1-1,0 0 0,0 1 0,0-1 0,0 0 0,0 0 0,0 0 1,1 0-1,-1 0 0,0 0 0,1 0 0,-2-1 0,1 0 1,1 1-1,-1 0 0,0-1 1,0 1-1,0 0 0,0 0 1,0 0-1,0 0 0,0 0 1,-1 0-1,1 0 0,-2-1 1,1 1-1,0 0 0,0 0 1,0-1-1,0 1 0,-3-4 0,4 4 0,-1 0 0,0-1 0,1 1 0,-1 0 0,-3-2 0,5 3 0,-1 0 0,1 0 0,0 0-1,0-1 1,-1 1 0,1 0 0,0 0 0,-1 0-1,1 0 1,0 0 0,0-1 0,-1 1 0,1 0-1,0 0 1,0 0 0,0-1 0,-1 1 0,1 0-1,0 0 1,0-1 0,0 1 0,0 0 0,-1-1-1,1 1 1,0 0 0,0-1 0,0 1 0,0 0-1,0 0 1,0-1 0,0 1 0,0 0 0,0-1-1,0 1 1,0 0 0,0-1 0,0 1 0,0 0 0,0-1-1,1 1 1,-1-1 0,0 1-8,0 0 0,0 3-8,14 42-8,5 2 11,14 32-6,-28-70 5,0 1 1,0-1-1,-1 1 1,-1 0-1,0 0 0,0 0 1,-1 1-1,0-1 1,0 15-1,-3-34 12,0 0 0,-1 0 1,0 0-1,0 0 0,-1 1 0,0-1 0,0 1 1,-8-14-1,3 7 1,2 1-1,-1 1 1,-1 0 0,0 1-1,-19-21 1,25 31 1,0 0-1,0 0 1,1 1-1,-1-1 1,-1 0 0,1 1-1,0 0 1,0 0 0,0-1-1,-1 1 1,1 1-1,-1-1 1,1 0 0,-1 0-1,1 1 1,-1 0-1,-2-1 1,-3 1-3,0 1 0,0-1 1,-16 5-1,22-5 2,-11 4-8,6-2-13,6-3-168,0 1 189,1-1 0,0 1 0,0-1 0,0 1 0,0-1 0,-1 1 0,1-1 0,0 1 0,0-1 0,-1 1 0,1-1 0,0 1 0,-1-1 0,1 1 0,-1-1 0,-2-3 0,2 2 0,0 0-1,0 0 1,1-1 0,-1 1 0,1-1 0,-1 1-1,1 0 1,0-1 0,0 1 0,0-1 0,1-2 0,-1-16-9,-1 20 9,1 0 0,-1-1 1,1 1-1,-1 0 0,1 0 0,-1-1 1,0 1-1,0 0 0,1 0 0,-1 0 1,0 0-1,-2-2 0,2 3 1,0-1-1,0 0 0,0 0 0,0-1 1,1 1-1,-1 0 0,0 0 1,0 0-1,1-1 0,-1 1 1,1 0-1,-1 0 0,1-1 0,-1 1 1,1-1-1,0-1 0,-1 1 0,1 0 0,0 0 0,0-1 0,-1 1 0,0 0 0,1 0 0,-2-3 0,1 3 0,0 0 0,0 0-1,0-1 1,1 1 0,-1 0-1,1 0 1,-1-5 0,1 2-7,9 17-15,0 5 15,2 1 0,0-2 0,1 0 0,0 0 0,29 27 0,-37-40 2,1 0-1,8 5 1,-10-6 3,0-1 0,-1 1 0,1 0 0,0 0 0,-1 0-1,1 0 1,-1 0 0,3 4 0,-5-6 3,1 0 0,-1 0 0,0 0 0,0 0 0,0 0 0,0 0 0,0 0-1,0 0 1,0 1 0,0-1 0,0 0 0,0 0 0,1 0 0,-1 0 0,0 0 0,0 0-1,0 0 1,0 0 0,0 0 0,0 0 0,0 0 0,0 0 0,1 0 0,-1 0 0,0 0 0,0 0-1,0-1 1,0 1 0,0 0 0,0 0 0,0 0 0,0 0 0,0 0 0,0 0 0,1 0-1,-1 0 1,0 0 0,0 0 0,0 0 0,0 0 0,0 0 0,0 0 0,0-1 0,0 1-1,0 0 1,0 0 0,0 0 0,0 0 0,0 0 0,0 0 0,0 0 0,2-8-4,-8-9 4,0 0 0,-2 1 0,-13-25 0,7 16 0,3 5 0,6 10 0,-8-16 0,8 15 0,5 10 0,0 2 0,3 6 0,81 142 0,-75-135 0,-6-9 0,-1-1 0,1 1 0,-1 0 0,0 0 0,1 7 0,-2-10 0,0 1 0,0 0 0,0-1 0,1 1 0,-1-1 0,3 4 0,3 5 0,-1-10 0,-6-1 0,1 1 0,-1-1 0,0 0 0,0 0 0,0 0 0,0 0 0,0 0 0,0 0 0,0 0 0,1 0 0,-1 0 0,0 0 0,0 0 0,0 0 0,0 0 0,0-1 0,0 1 0,0 0 0,1 0 0,-1 0 0,0 0 0,0 0 0,0 0 0,0 0 0,0 0 0,0 0 0,0 0 0,0 0 0,0 0 0,0 0 0,1-1 0,-1 1 0,0 0 0,0 0 0,0 0 0,0 0 0,0 0 0,0 0 0,0 0 0,0 0 0,0-1 0,0 1 0,0 0 0,0 0 0,0 0 0,0 0 0,0 0 0,0 0 0,0-1 0,0 1 0,0 0 0,0 0 0,0 0 0,0 0 0,-9-16 0,0 0 0,2 0 0,-10-31 0,10 26 0,-19-37 0,23 49 0,4 8 0,1 6-1,17 43-9,-12-27 7,1-1 1,1 0-1,1 0 0,19 28 0,-6-18-20,-20-25-5,-5-10 9,-2-2 19,1 0 0,-1 0 0,0 0 0,-1 0-1,-8-9 1,9 11 0,-2-3 0,-1 0 0,-12-11 0,17 17 0,0 1 0,1-1 0,-1 1 0,0 0 0,0-1 0,0 1 0,0 0 0,-1 0 0,1 0 0,0 0 0,0 1 0,-1-1 0,1 1 0,0-1 0,-1 1 0,1 0 0,-5 0 0,5 0 0,1 1 0,-1-1 0,1 1 0,-1 0 0,1 0 0,-1 0 0,1-1 0,-1 2-1,1-1 1,0 0 0,-1 0 0,1 0 0,0 0 0,0 1 0,0-1 0,0 1 0,0-1 0,0 0 0,1 1 0,-1 0 0,-1 2 0,-3 8-2,1 1 0,0 0 1,0 0-1,2 0 1,-3 25-1,2 72-18,3-87 11,0 28-48,0-50 55,0-1 0,0 1-1,0-1 1,0 1 0,0-1 0,0 1 0,0-1 0,0 1 0,0-1 0,0 0 0,0 1 0,0-1-1,0 1 1,1-1 0,-1 0 0,0 1 0,1 0 0,-1-1 1,0 0 0,0 0 0,0 0 0,1 0 0,-1 0 0,0 0 0,0 0 0,0 0 0,0 0 0,1 0 0,-1 0 0,0 0 0,0-1 0,0 1 0,0 0 0,1 0 0,-1 0 0,0 0 0,0 0 0,0 0 0,0 0 0,0 0 0,1-1 0,-1 1 0,0 0 0,0 0 0,0 0 0,0 0 0,2-3-4,0 1-1,-1 0 1,1-1 0,1-4-1,4-10-1,-1-1-1,6-24 1,-10 33 4,-1 0 1,0 0-1,0 0 0,-1 0 0,0 0 1,-2-18-1,2 25 2,-1 1 1,1-1-1,0 1 1,-1 0-1,1-1 0,-1 1 1,1-1-1,-1 1 0,0 0 1,1-1-1,-1 1 1,0 0-1,0 0 0,-2-2 1,3 3-1,-1-1 1,1 1 0,0 0-1,-1 0 1,1 0 0,0 0-1,-1 0 1,1 0 0,-1 0-1,1 0 1,0 0 0,-1 0-1,1 0 1,0 0 0,-1 0-1,1 0 1,-1 0 0,1 0-1,0 0 1,-1 1 0,1-1-1,0 0 1,-1 0 0,1 0-1,0 1 1,-1-1 0,1 0-1,0 0 1,0 1 0,-1-1-1,1 0 1,0 0 0,-1 1-1,-6 11-3,3-6 1,1-1 0,-1 0 0,-8 10 0,8-11 1,1 0 1,-1 0-1,1 0 1,0 1-1,0-1 1,1 1-1,-3 6 1,3-6-1,2-4 0,0 0 1,0 0-1,-1 0 1,1 0-1,0 0 1,-1 0-1,1 0 1,-1 0-1,1 0 1,-1 0-1,1 0 1,-1-1 0,-1 3-1,-1 2-12,3-5 14,0 0 0,0 0 0,0 0-1,0 0 1,0 1 0,-1-1 0,1 0-1,0 0 1,0 0 0,0 0 0,0 0-1,0 0 1,0 0 0,0 0 0,0 0-1,0 0 1,0 0 0,0 1 0,0-1 0,0 0-1,0 0 1,0 0 0,0 0 0,0 0-1,0 0 1,0 0 0,1 0 0,-1 0-1,0 0 1,0 0 0,0 0 0,0 0-1,0 1 1,0-1 0,0 0 0,0 0-1,0 0 1,0 0 0,0 0 0,0 0-1,0 0 1,0 0 0,0 0 0,0 0-1,1 0 1,-1 0 0,0 0 0,0 0-1,0 0 1,0 0 0,0 0 0,0 0-1,0 0 1,0 0 0,0 0 0,0 0-1,0 0 1,1 0 0,-1 0 0,0 0-1,0 0 1,0 0 0,0 0 0,0 0-1,0 0 1,0 0 0,0 0 0,0 0-1,-4-11-17,3-10-907,2 15-2010,-1 2-16227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26.5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71 3504,'0'0'232,"0"0"52,0 0 209,0 0 69,0 0 43,0 0 1,0 0-35,0 0-36,0 0-127,0 0-42,0 0-35,0 0-3,6 7 8,0 1-220,1-1 0,0 1-1,1-2 1,0 1 0,15 10 0,-15-12-46,21 12 260,0 3 1,-1 0 0,26 25 0,18 28 512,63 56 457,-51-46-354,-45-43-555,-11-13-117,30 33 427,9 15 836,-65-73-1450,0 0 1,0 0-1,1 0 1,-1-1-1,0 1 1,0-1-1,4 2 1,1 1 260,-2 3 127,0 0-120,-5-6-339,0-1 0,1 0 0,-1 0 0,0 0 0,0 0 0,0 0 0,0 0 0,1 0 0,-1 1 0,0-1 0,0 0 0,0 0 0,1 0 0,-1 0 0,0 0 0,0 0 0,0 0 0,1 0 0,-1 0 0,0 0 0,0 0 0,0 0 0,0 0 0,1 0 0,-1 0 0,0 0 0,0-1 0,0 1 0,1 0 0,-1 0 0,0 0 0,0 0 0,0 0 0,0 0 0,1 0 0,-1-1 0,0 1 0,0 0 0,0 0-2,0-1 0,0 1-1,0 0 1,0 0 0,0-1-1,0 1 1,0 0 0,0 0-1,0-1 1,0 1 0,0 0 0,0 0-1,0-1 1,0 1 0,-1 0-1,1 0 1,0-1 0,0 1-1,0 0 1,0 0 0,-1 0-1,1 0 1,0-1 0,0 1-1,0 0 1,-1 0 0,1 0-1,0-1 1,-10-7 136,5 5-70,-14-17 113,2 1 0,-32-45 0,17 20-4,13 19-25,-1 2 0,-2 0 0,-35-29 0,18 21 65,-68-71 1,60 51-8,-82-71 0,115 110-188,0 0 15,-1 1 1,-17-12-1,-50-19 129,76 39-156,-1-1 0,-9-7 0,11 8-3,-1-1-1,0 0 1,-10-3 0,2-2 20,12 8-37,1 0 1,-1 0 0,1 0 0,-1 1 0,1-1-1,-1 0 1,0 1 0,1-1 0,-1 1-1,0-1 1,-2 0 0,8 7 0,30 32 5,1-6 3,56 40 0,27 26 13,-4 26 34,-16-17 36,-19-20 164,-70-78-76,-9-9-176,0 0 1,0 1-1,0-1 0,1 0 1,-1 0-1,0 0 0,0 0 1,0 0-1,1 0 0,-1 0 0,0 0 1,0 1-1,0-1 0,1 0 1,-1 0-1,0 0 0,0 0 1,1 0-1,-1 0 0,0 0 0,0 0 1,0 0-1,1 0 0,-1-1 1,0 1-1,0 0 0,1 0 1,-1 0-1,0 0 0,0 0 1,0 0-1,1 0 0,-1 0 0,0-1 1,0 1-1,0 0 0,0 0 1,1 0-1,-1-1 0,-1-3 72,-21-25 53,15 21-112,-171-187 221,100 105-130,56 62-49,-41-41-1,3 18 3,27 24-27,13 10 26,-41-26 0,60 42-58,-1-1 1,0 1-1,1-1 1,-1 0-1,1 1 1,0-1-1,-2-2 1,1 0 1,2 4-5,0 0-1,0 0 0,0 0 0,0 0 1,0 0-1,0 0 0,0 0 0,0 0 1,0 0-1,0 0 0,0 0 1,0 0-1,0 0 0,0 0 0,0 0 1,1 0-1,-1 0 0,0 0 0,0 0 1,0 0-1,0 0 0,0 0 1,0 0-1,0 0 0,0 0 0,0 0 1,0 0-1,0 0 0,0 0 0,0 0 1,0 0-1,0 0 0,0 0 1,0-1-1,0 1 0,0 0 0,0 0 1,0 0-1,0 0 0,0 0 1,0 0-1,0 0 0,0 0 0,0 0 1,0 0-1,0 0 0,0 0 0,0 0 1,0 0-1,0 0 0,0 0 1,0 0-1,0 0 0,0 0 0,0 0 1,-1 0-1,7 3 8,99 76 18,56 46-4,-43-27-6,164 112 37,-262-195-46,10 7 16,58 46 86,-81-61-74,1 0-1,-1 1 1,-1-1-1,0 1 1,0 0-1,7 14 1,-8-13 210,-6-8-230,1-1 0,0-1 0,-1 1 0,1 0 0,-1 0 0,1 0 0,0 0 0,-1 0 0,1 0 0,0 0 0,-1 0-1,1-1 1,0 1 0,0 0 0,-1 0 0,1 0 0,0-1 0,-1 1 0,1 0 0,0 0 0,0-1 0,-1 1 0,1-1 0,-46-41 155,-44-42-13,-80-79 94,144 136-189,-1 0-1,-53-38 0,55 48-26,8 6-1,0-1 1,1-1-1,0 0 0,-16-18 1,-2-9 111,33 39-126,1 1-8,1 1 2,23 33 12,-8-19-19,1 1 0,0-2 0,23 14 0,21 19-3,-17-5 4,68 83-1,-52-54-7,-34-39 0,14 14 0,-35-40 0,0-1 0,1 0 0,0-1 0,0 1 0,0-1 0,8 3 0,-10-4 0,1-1 0,-1 1 0,0 0 0,0 1 0,4 4 0,-5-6 0,-1 1 0,1-1 0,0 0 0,0 1 0,0-1 0,0-1 0,0 1 0,0 0 0,4 1 0,-3-2 0,-1-1 0,1 1 0,0-1 0,0 0 0,7-1 0,1 1 0,-12 0 0,0 0 0,1 0 0,-1 0 0,0 0 0,0 0 0,0 0 0,0 0 0,0 0 0,0 0 0,1 0 0,-1 0 0,0-1 0,0 1 0,0 0 0,0 0 0,0 0 0,0 0 0,0 0 0,0 0 0,0 0 0,1 0 0,-1 0 0,0 0 0,0 0 0,0-1 0,0 1 0,0 0 0,0 0 0,0 0 0,0 0 0,0 0 0,0 0 0,0 0 0,0-1 0,0 1 0,0 0 0,0 0 0,0 0 0,0 0 0,0 0 0,0 0 0,0-1 0,0 1 0,0 0 0,0 0 0,0 0 0,0 0 0,0 0 0,0 0 0,0 0 0,0-1 0,0 1 0,0 0 0,-5-9 0,2 4 0,1 1 0,1 0 0,0 0 0,0 0 0,0 0 0,1 0 1,-1 0-1,1 0 0,0-7 0,0-8 6,0 18-6,0 0 0,0 0 0,-1 0 0,1 1 0,0-1 0,0 0 0,0 0 0,-1 0 0,1 1 0,-1-1 1,1 0-1,0 0 0,-1 1 0,1-1 0,-1 0 0,0 1 0,1-1 0,-1 0 0,1 1 0,-1-1 0,-1 0 0,-6-7 0,8 8-19,0-1-1,-1 1 1,1 0-1,0 0 0,0 0 1,0-1-1,0 1 1,0 0-1,0 0 1,-1 0-1,1 0 1,0 0-1,0-1 1,0 1-1,0 0 1,-1 0-1,1 0 0,0 0 1,0 0-1,0 0 1,-1 0-1,1 0 1,0 0-1,0 0 1,-1-1-1,1 1 1,0 0-1,0 0 1,0 0-1,-1 0 0,1 1 1,0-1-1,0 0 1,0 0-1,-1 0 1,1 0-1,0 0 1,0 0-1,0 0 1,-1 0-1,1 0 1,0 0-1,0 1 0,0-1 1,-1 0-1,1 1-26,0-1 0,-1 0 0,1 1 0,0-1 0,0 1 0,0-1 0,0 1 0,-1-1 0,1 1 0,0-1 0,0 1 0,0-1 0,0 1 0,0-1 0,0 1 0,0-1 0,0 1 0,0-1 0,1 1 0,-1-1 0,0 1 0,0-1 0,0 0 0,1 1 0,2 7-463,-2-6 379,0 0 1,-1-1 0,1 1 0,0 0 0,0 0-1,1 0 1,-1-1 0,0 1 0,1-1 0,1 2-1,-2-1 74,-1-2 31,1 0 1,-1 0 0,0 1 0,0-1-1,0 0 1,1 0 0,-1 0 0,0 1-1,0-1 1,1 0 0,-1 0 0,0 0-1,1 0 1,-1 1 0,0-1-1,1 0 1,-1 0 0,0 0 0,1 0-1,-1 0 1,1 0 0,-4-12-260,-3-5 185,-61-170-298,60 171 377,-7-15-24,-1 0 1,-1 1 0,-23-32-1,11 20 4,28 42 40,0-1 0,-1 1 0,1 0 0,0 0 0,0 0 0,-1-1 0,1 1 0,0 0 0,0 0 0,-1 0 0,1 0 0,0 0 0,0-1 0,-1 1 0,1 0 0,0 0 0,0 0 0,-1 0 0,1 0 0,0 0 0,-1 0 0,1 0 0,0 0 0,0 0 0,0 1 0,0-1 0,0 0 0,0 0 0,0 1 0,0-1 0,0 0 1,0 1-1,0-1 0,0 0 0,1 1 0,-1-1 0,0 0 0,0 0 0,0 1 0,1-1 0,-1 0 0,0 0 0,1 1 0,0 0 1,32 40 16,-2 2 1,-2 2 0,26 51-1,63 182 297,-115-265-252,-2-12-46,-1 1 0,0-1 0,1 0 0,-1 1 0,1-1 0,-1 1 0,1-1 0,-1 0 0,1 1 0,0-1 0,0 0 0,0 0 0,0 1 0,1 0 0,0-1 89,-2-2-41,-3-6-11,-1-3-11,-15-44 52,-8-20-21,-19-18 6,7 15-29,28 52-14,-28-44 0,36 64-27,-34-50 144,37 54-150,0 1 1,0 0-1,0 0 1,0-1-1,0 1 1,-1 0-1,1 0 1,0 0 0,0 0-1,0-1 1,-1 1-1,1 0 1,0 0-1,0 0 1,0 0-1,-1 0 1,1-1-1,0 1 1,0 0 0,-1 0-1,1 0 1,0 0-1,0 0 1,-1 0-1,1 0 1,0 0-1,0 0 1,-1 0-1,1 0 1,0 0 0,-1 0-1,1 0 0,0 1 0,0-1 0,-1 0 1,1 0-1,0 1 0,0-1 0,-1 0 0,1 0 0,0 1 1,0-1-1,0 0 0,-1 1 0,1-1 0,0 0 0,0 1 1,0-1-1,0 0 0,0 1 0,0-1 0,0 0 0,0 1 0,0-1 1,0 0-1,0 1 0,0-1 0,0 1 0,2 16 27,0 0 0,9 29 0,15 33 8,-23-71-31,7 18 23,16 28-1,-2-5 8,30 63 54,-52-106-74,0-1 0,2 10 0,-3-11 5,-1 0 0,2 0 0,-1 0 0,0 0 0,4 5 1,-5-8-2,6 10 439,-6-10-444,0-1 1,0 0-1,0 1 0,0-1 1,0 0-1,0 1 1,0-1-1,0 1 1,0-1-1,0 0 1,0 1-1,0-1 1,-1 0-1,1 1 1,0-1-1,0 0 1,0 1-1,0-1 0,-1 0 1,1 1-1,0-1 1,0 0-1,-1 0 1,1 1-1,0-1 1,0 0-1,-1 0 1,1 1-1,0-1 1,-1 0-1,0 0 1,-6 3 73,-1-1 1,0 0-1,0-1 1,-1 0 0,1 0-1,-9-1 1,14 1-71,-44-2 387,-55-6 0,-37-19 48,87 14-292,31 8 48,-1 0 0,-36 1 0,59 3-202,0 0 0,1 0 0,-1 1 0,0-1 0,1 1 0,-1-1 0,0 1 0,0-1 0,1 1 0,0 1 0,7 2 11,6 3 2,1-2 0,0 0 0,17 3-1,52 7 32,-38-8-24,5-1 11,8 2 16,-48-6-15,-12-2-41,0 0 1,0 0-1,0 0 1,0 0-1,0 0 0,0 0 1,0 0-1,0 0 1,0 0-1,0-1 0,0 1 1,0 0-1,0 0 1,0 0-1,0 0 1,0 0-1,0 0 0,0 0 1,0 0-1,0 0 1,0 0-1,0 0 0,0 0 1,0 0-1,0 0 1,0 0-1,0 0 1,0 0-1,0 0 0,0 0 1,0 0-1,0 0 1,0 0-1,0 0 1,0 0-1,0 0 0,0 0 1,0 0-1,0 0 1,0 0-1,0 0 0,1 0 1,-1 0-1,0 0 1,0 0-1,0 0 1,0 0-1,0 0 0,0 0 1,0 0-1,0 0 1,0 0-1,0 0 1,0 0-1,0 0 0,0 0 1,0 0-1,0 0 1,0 0-1,0 0 0,0 0 1,0 0-1,0 0 1,0 0-1,0 0 0,-13-7 26,0 1-25,-68-43 15,29 14-2,1-2 0,-46-44-1,94 77-11,-1 1 0,2-1-1,-1 1 1,0-1-1,1 0 1,-1 0-1,1 0 1,0 0-1,0 0 1,1-1-1,-1 1 1,1 0-1,-1-7 1,2 9-2,0-1 1,0 1-1,0 0 0,1-1 1,-1 1-1,0-1 0,1 1 1,0 0-1,0 0 1,-1-1-1,1 1 0,1 0 1,-1 0-1,2-3 0,1 0 1,-1 1 0,0 0-1,1 0 1,0 0 0,8-5-1,52-34 6,15-10 3,-72 47-8,1 0 1,-1-1-1,-1 1 1,0-2 0,10-13-1,-14 19 0,0-1-1,0 1 1,0-1 0,1 1-1,-1 0 1,1 0-1,-1 0 1,1 0 0,0 1-1,4-3 1,-7 4-1,0 0 1,1 0 0,-1-1 0,0 1-1,1 0 1,-1 0 0,0-1-1,1 1 1,-1 0 0,0-1-1,1 1 1,-1 0 0,0-1-1,0 1 1,1 0 0,-1-1-1,0 1 1,0 0 0,0-1-1,0 1 1,0-1 0,1 1-1,-1 0 1,0-1 0,0 1-1,0-2 1,0 2 0,0 0 0,-1 0-1,1 0 1,0-1 0,0 1-1,0 0 1,0 0 0,0-1 0,0 1-1,-1 0 1,1 0 0,0 0-1,0-1 1,0 1 0,0 0-1,-1 0 1,1 0 0,0 0 0,0 0-1,-1 0 1,1-1 0,0 1-1,0 0 1,-1 0 0,1 0-1,0 0 1,0 0 0,-1 0 0,1 0-1,0 0 1,0 0 0,-1 0-1,1 0 1,0 0 0,0 0 0,-1 0-1,1 0 1,0 0 0,0 0-1,0 1 1,-1-1 0,-1 1 0,1 0 1,-1 0-1,1 0 1,-1 0-1,1 0 0,0 0 1,-1 0-1,1 0 1,0 1-1,0-1 1,0 1-1,0-1 0,0 1 1,-1 2-1,-2 2 3,-13 24 9,0 2-1,-14 40 1,-19 71 12,48-135-24,-9 24 9,0-2 1,-2 1-1,-25 42 0,38-72 4,2-4-10,5-8 0,19-56-3,-18 45-1,94-251 0,-99 263 0,-20 45 0,4-12 0,-45 97 0,53-109 0,-12 16 1,11-19 4,1 0 0,-8 17 0,28-78 35,-12 45-39,40-123 10,-29 95 3,30-56 0,-36 81-5,-4 14-1,-4-2-7,0 1-1,0-1 1,0 0-1,0 0 0,0 1 1,0-1-1,0 0 1,-1 0-1,1 0 1,0 1-1,0-1 0,-1 0 1,1 0-1,-2 2 1,0 3-1,-19 45 0,-37 64 0,16-33 0,35-69 0,-57 108 0,63-119 0,1-2 0,0 1 0,0-1 0,-1 0 0,1 0 0,0 1 0,0-1 0,0 0 0,0 0 1,0 1-1,-1-1 0,1 0 0,0 0 0,0 1 0,0-1 0,-1 0 0,1 0 0,0 0 0,0 0 0,0 1 0,-1-1 0,1 0 0,0 0 0,0 0 0,-1 0 0,1 0 1,0 0-1,0 0 0,0 0 0,0 0 0,0 0 1,-1 0-1,1 0 0,0 0 0,0 0 0,0 0 1,0 0-1,0 0 0,0 0 0,0 0 0,0 0 0,0 0 1,0 0-1,0-1 0,0 1 0,0 0 0,0 0 1,0 0-1,0 0 0,0 0 0,0 0 0,0 0 1,0 0-1,0 0 0,-1 0 0,1 0 0,0 0 0,0-1 1,0 1-1,0 0 0,0 0 0,1 0 0,-1 0 1,0 0-1,0 0 0,0 0 0,0 0 0,0 0 1,0 0-1,0 0 0,0 0 0,0 0 0,0-1 0,0 1 1,0 0-1,0 0 0,0 0 0,0 0 0,0 0 1,0 0-1,0 0 0,0 0 0,0 0 0,1 0 1,2-4 1,5-5 0,0-1 1,-1-1-1,0 1 1,10-23-1,-6 13 2,45-93 21,-46 97-12,-6 10-2,-4 13 4,-3 6-15,0-1 0,-1 1 0,0-1 1,-1 0-1,-10 18 0,7-14 0,0 2 0,-76 140 0,71-132 0,9-18 0,0 0 0,-6 7 0,10-18 0,4-6 0,31-44 0,-33 49 0,99-171 9,-80 130-7,23-45 2,-31 67-4,26-38 1,-25 43-1,-1-1 0,15-30 0,-28 49 3,0 0-1,0 0 1,0 0-1,0 0 1,0-1-1,0 1 1,0 0-1,0 0 1,0 0-1,1 0 1,-1 0-1,0-1 1,0 1 0,0 0-1,0 0 1,0 0-1,1 0 1,-1 0-1,0 0 1,0 0-1,0 0 1,0 0-1,1 0 1,-1 0-1,0 0 1,0 0-1,1 0 1,-1 0-1,0 0 0,0 0 0,0 0 0,0 0 0,0 0 0,0 0 0,0 0 0,0 0 0,0 0 0,0 0 0,1 0 0,-1 0 0,0 0 0,0 0 0,0 1 0,0-1 1,0 0-1,0 0 0,0 0 0,0 0 0,0 0 0,0 0 0,0 0 0,0 0 0,0 1 0,0-1 0,0 0 0,0 0 0,0 0 0,0 0 0,0 0 0,0 0 0,0 0 1,0 0-1,0 0 0,0 1 0,0-1 0,0 0 0,-3 8 7,1 0 1,1 1-1,-1-1 1,1 0-1,1 1 0,0-1 1,0 1-1,0-1 1,1 0-1,1 1 1,-1-1-1,5 12 0,8 28 43,39 87 0,-16-45 6,8 17 60,-40-97-94,-2-3 4,0-1 0,1 0-1,4 7 1,-5-8-8,-1-2 20,-2-7-4,0 0-32,0 1 1,-1 0-1,1 0 0,-1-1 0,0 1 0,0 0 1,0 0-1,-1 0 0,-1-3 0,-2-4 2,-83-231 66,76 208-53,-1 0-1,-23-41 1,32 65-16,0 0 0,1 0 0,-3-13 0,4 15 1,2 7-3,0-1 0,-1 1 0,1 0 0,0-1 0,0 1 0,0 0 0,-1-1-1,1 1 1,0-1 0,0 1 0,-1 0 0,1 0 0,0-1 0,-1 1 0,1 0 0,-1-1 0,2 1 15,-1 0-16,1 2 8,14 41 5,29 60-1,-6-15-6,-33-75-6,10 27 6,2 0-1,26 43 1,-27-56 6,17 40 0,-31-62-10,15 31 28,-17-36-29,0 0-1,1 0 1,-1 0-1,0 1 1,0-1-1,0 0 0,0 0 1,0 0-1,0 1 1,0-1-1,0 0 1,1 0-1,-1 0 1,0 0-1,0 0 1,0 1-1,0-1 1,1 0-1,-1 0 1,0 0-1,0 0 1,0 0-1,1 0 1,-1 0-1,0 0 1,0 0-1,0 1 1,1-1-1,-1 0 1,3-6 11,-3-11 2,-1 3-8,-2 1-1,1 0 0,-2 0 1,-8-22-1,3 10 0,-42-157 42,-6-18 16,57 198-61,-7-13 6,7 14-7,0 1-1,-1 0 1,1-1-1,0 1 1,0 0-1,0 0 1,-1-1 0,1 1-1,0 0 1,0 0-1,-1-1 1,1 1-1,0 0 1,0 0 0,-1 0-1,1 0 1,0-1-1,-1 1 1,1 0-1,0 0 1,-1 0-1,1 0 1,0 0 0,-1 0-1,1 0 1,0 0-1,-1 0 1,1 0-1,0 0 1,-1 0-1,1 0 1,0 0 0,-1 0-1,1 0 1,0 0-1,-1 1 1,1-1-1,0 0 1,-1 0 0,1 1-1,-1-1 1,1 1 0,-1 0-1,1 0 1,-1 0 0,1 0 0,0 0-1,0 0 1,-1 0 0,1 0 0,0 0-1,0 0 1,0 0 0,0 0 0,0 0 0,0 0-1,0 0 1,0 0 0,0 0 0,1-1-1,-1 3 1,6 27 5,15 47 0,18 31 1,-22-62-2,-12-33-2,25 63 7,-23-62-5,0 0-1,0-1 1,13 16 0,-16-21 0,-4-8-4,1 1-1,-1-1 1,0 1-1,0-1 1,0 1-1,1-1 1,-1 0-1,0 1 1,1-1-1,-1 1 1,0-1-1,1 0 1,-1 1-1,1-1 1,-1 1-1,0-1 1,1 0-1,-1 0 1,1 1-1,-1-1 0,1 0 1,-1 0-1,1 0 1,0 1-1,-1-7 14,-1 1-12,-1 0-1,-3-9 1,-2-2 1,-23-65 5,-22-88 1,51 158-9,1 10 0,0-1 0,-1 0 0,1 1 0,0-1 0,-1 0 0,1 1 0,-1-1 0,1 1 0,-1-1 0,0 0 0,0 1 0,-1-2 0,1-4 0,1 5 0,1 6 0,-1 9 0,2 0 0,5 23 0,-2-12 0,0 0 0,-2-15 0,-1 0 0,-1 0 0,1 17 0,-2-14 0,0 2 0,0 0 0,4 20 0,6 34 0,-9-62 0,-1 0 0,0 0 0,0 0 0,-1 10 0,-1 7 0,2-23 0,-1 1 0,1-1 0,-1 0 0,0 1 0,1-1 0,-1 0 0,1 0 0,-1 0 0,0 0 0,1 1 0,-1-1 0,0 0 0,1 0 0,-1 0 0,0 0 0,1 0 0,-2-1 0,0 1 0,-9 0 0,-92-2 0,75 1 0,-44-10 0,42 5 0,-4-2 0,-36-2 0,52 8 0,-40-1 0,5-1 0,57 5 0,-1-1 0,0 1 0,0 0 0,1 0 0,-1 0 0,0 0 0,3 2 0,9 3 0,7 1 0,0 0 0,1-2 0,0 0 0,23 1 0,56-2 0,-84-4 0,1-2 0,-1 0 0,28-6 0,-39 6 0,-4 2 0,-1-1 0,0 1 0,0-1 0,0 1 0,0-1 0,0 0 0,0 0 0,0 0 0,-1 0 0,1 0 0,0 0 0,0 0 0,-1-1 0,3-1 0,0 0 0,-4 3 0,1 0 0,-1 0 0,0 0 0,0 0 0,0 0 0,1 0 0,-1 0 0,0-1 0,0 1 0,0 0 0,1 0 0,-1 0 0,0 0 0,0 0 0,0 0 0,0-1 0,0 1 0,1 0 0,-1 0 0,0 0 0,0 0 0,0-1 0,0 1 0,0 0 0,0 0 0,0 0 0,0-1 0,0 1 0,0 0 0,1 0 0,-1-1 0,0 1 0,0 0 0,0 0 0,-1 0 0,1-1 0,0 1 0,0 0 0,0 0 0,0 0 0,0-1 0,0 1 0,0 0 0,0 0 0,0 0 0,0-1 0,-1 1 0,0-2 0,0 1 0,-1 0 0,1-1 0,0 1 0,-1 0 0,1 0 0,-1-1 0,0 1 0,1 1 0,-1-1 0,0 0 0,0 0 0,0 1 0,-3-2 0,-5-2 0,-7-2 0,-94-39 0,91 37 0,1-1 0,0-1 0,1 0 0,0-2 0,-22-17 0,30 22 0,7 5 0,0 0 0,1 0 0,-1 0 0,0 0 0,1 0 0,0-1 0,-1 1 0,1-1 0,0 1 0,-2-5 0,3 6 0,1 1 0,0 0 0,0-1 0,0 1 0,0 0 0,0-1 0,0 1 0,-1 0 0,1-1 0,0 1 0,0 0 0,0-1 0,0 1 0,0-1 0,0 1 0,0 0 0,0-1 0,1 1 0,-1 0 0,0-1 0,0 1 0,0 0 0,0-1 0,0 1 0,0 0 0,1-1 0,-1 1 0,0 0 0,0 0 0,1-1 0,-1 1 0,1-1 0,0 1 0,0 0 0,0 0 0,-1-1 0,1 1 0,0 0 0,0 0 0,0 0 0,0 0 0,0 0 0,-1 0 0,1 0 0,0 1 0,1-1 0,7 3 0,0 1 0,0 0 0,0 0 0,12 8 0,-14-8 0,27 16 0,101 56 0,-124-71 0,-8-3 0,0-1 0,0 1 0,0-1 0,0 1 0,-1 0 0,6 3 0,-8-4 0,0-1 0,0 0 0,0 0 0,0 0 0,1 1 0,-1-1 0,0 0 0,0 0 0,0 0 0,1 0 0,-1 0 0,0 1 0,0-1 0,0 0 0,1 0 0,-1 0 0,0 0 0,0 0 0,1 0 0,-1 0 0,0 0 0,0 0 0,1 0 0,-1 0 0,0 0 0,0 0 0,1 0 0,-1 0 0,0 0 0,0 0 0,1 0 0,-1 0 0,0-1 0,0 1 0,0 0 0,1 0 0,-1 0 0,0 0 0,0 0 0,0-1 0,0 1 0,1 0 0,-1 0 0,0 0 0,0-1 0,0 1 0,0 0 0,0 0 0,1 0 0,-1-1 0,0 1 0,0 0 0,0 0 0,0-1 0,0 1 0,0 0 0,0 0 0,0-1 0,0 1 0,0 0 0,0 0 0,0-1 0,0 1 0,0 0 0,0 0 0,0-1 0,-1 1 0,0-4 0,-1 1 0,0-1 0,-1 1 0,1 0 0,-1-1 0,1 1 0,-6-4 0,-1-2 0,-68-73 0,77 82 0,0 0 0,0 0 0,0 0 0,0 0 0,0 0 0,0 0 0,0 0 0,0 0 0,0 0 0,0 0 0,0 0 0,0 0 0,0 0 0,0 0 0,0 0 0,0 0 0,0 1 0,-1-1 0,1 0 0,0 0 0,0 0 0,0 0 0,0 0 0,0 0 0,0 0 0,0 0 0,0 0 0,0 0 0,0 0 0,0 0 0,0 0 0,0 0 0,0 0 0,0 0 0,0 0 0,0 0 0,0 0 0,0 0 0,0 0 0,0 0 0,-1 0 0,1 0 0,0 0 0,0 0 0,0-1 0,0 1 0,0 0 0,0 0 0,0 0 0,0 0 0,0 0 0,0 0 0,0 0 0,0 0 0,0 0 0,0 0 0,0 0 0,0 0 0,0 0 0,0 0 0,2 6 0,6 11 0,-5-13 0,0 0 0,0 0 0,0-1-1,0 0 1,1 1 0,0-1 0,-1 0 0,7 3 0,-9-5 0,0-1 1,0 0 0,-1 0-1,1 1 1,0-1-1,0 0 1,0 0 0,0 0-1,-1 0 1,1 0 0,0 0-1,0 0 1,0 0-1,-1 0 1,1-1 0,0 1-1,0 0 1,0 0 0,-1-1-1,1 1 1,0-1-1,-1 1 1,1 0 0,0-1-1,-1 1 1,1-1 0,0 0-1,1-1-371,0-1 0,0 1-1,0 0 1,-1-1 0,2-3-1,-2 4-1134,3-4-17047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02.7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3514 192 3144,'0'0'81,"0"0"29,0 0 92,0 0 48,0 0 76,0 0 52,0 0 107,0 0-6,0 0-133,0 0-18,0 0 39,0 0 3,0 0-19,0 0 0,0 0 2,0 0 12,0 0 29,0 0-5,0 0-41,0 0 5,0 0 46,0 0 17,0 0 8,0 0 8,0 0 8,5 0 1,1-1-283,-3 1-90,-1 0-1,1-1 1,-1 1 0,1 0-1,-1 0 1,1 1 0,-1-1 0,1 0-1,2 2 1,12 0 543,-14-2-449,0 1 0,0-1 0,0 1 0,-1-1 0,1 1 0,0 0 0,0 0 0,0 0 0,4 3 0,27 13 1379,-31-16-1394,0 0 0,0 1 1,0-1-1,4 1 0,-5-2-74,0 0-1,0 1 0,0-1 0,0 1 1,0 0-1,0-1 0,0 1 0,0 0 1,-1 0-1,1 1 0,0-1 0,-1 0 1,3 3-1,-2-2-11,0 0 0,0 0 1,-1 0-1,1 0 0,0-1 1,0 1-1,1 0 0,-1-1 0,0 0 1,1 1-1,-1-1 0,0 0 1,1 0-1,-1-1 0,1 1 1,0 0-1,-1-1 0,5 1 0,3-1 142,1 0 0,-1-1 1,16-2-1,-14 1-31,14 0 1,-16 1-26,-1 0 0,0 0-1,12-4 1,6-1 42,21-4 57,20-2 52,-42 7-153,-19 3-89,0 1 0,11-1-1,-5 2 7,-1 0 0,0 2-1,18 3 1,-13-3 11,1 0 0,-1-2-1,20-1 1,-3 1 53,303-2 1780,-328 1-1858,0 0 0,-1 0 1,1-1-1,0 0 0,14-6 1,-11 4 22,0 0 0,15-2 1,10 1 165,0 3 0,56 2 1,-71 2-103,33 7 0,-34-5-39,54 17 197,-73-21-284,36 16 88,-25-11-41,18 7 0,42 11 160,-70-21-204,0-1 1,1 1-1,-1 0 1,0 1-1,0-1 1,0 0-1,5 6 1,-5-5 0,0 0 0,0 0 0,0 0 0,0 0 1,1-1-1,6 4 0,0-2 25,18 3 1,6 3 52,-29-7-72,0 0 0,0-1 0,-1 2 0,1-1-1,5 6 1,4 3 36,-10-9-38,0 0-1,-1 1 1,1-1 0,-1 1 0,0 0-1,0 0 1,-1 0 0,5 7 0,-1 3 49,6 21 0,-10-30-53,4 32 119,-5-34-116,-1-1 0,0 1 1,0-1-1,0 1 0,0-1 1,0 1-1,0-1 0,-1 1 1,0 2-1,-1 12 74,2-16-84,0 0 0,0 0 0,0 0 0,0 0 1,0 0-1,0 0 0,0 0 0,0 0 0,-1 0 0,1 0 0,0 0 0,-1 0 0,1 0 0,-1 0 0,1-1 0,-1 1 0,1 0 1,-1 0-1,1 0 0,-1-1 0,0 1 0,1 0 0,-1 0 0,-2 0 0,-7 11 60,8-10-45,1 0 1,-1 0-1,0 0 1,1 0-1,-1-1 1,-4 4-1,-14 7 89,0 0-1,-1-1 1,-36 14 0,-31 11 150,44-16-151,19-11-27,1-1 0,-30 5 1,-33 11 147,-50 28-3,118-46-175,1-1 0,-1 0 0,-21 2 0,32-7-29,1-1 1,-1 1-1,0-1 0,0-1 1,0 1-1,-13-6 0,15 5-11,-6-2 14,-1 1 1,1 0 0,-20-1-1,29 4-22,-33-3 48,0 1 0,-37 4 0,15 3 12,-56 7 96,98-8-112,-1-2 0,1 0-1,-30 0 1,-2-4 33,-158-4 190,142 4-163,40 1-50,1 0-1,-27 4 0,31-1-19,0-1 0,-1-1-1,-27-3 1,-60-15 112,66 11-97,-45 0 0,68 6-47,-1-1 7,0 1 0,-1 1-1,-32 5 1,-68 26-13,83-20 0,-1-1 0,-52 6 0,-5-5 0,-63 4 0,131-12 0,-50 10 0,59-9 0,0-2 0,0 0 0,-23 0 0,-54-9 0,50 4 0,-78 4 0,98 1 0,-37 8 0,-14 2 0,-49-3 0,104-9 0,-35-4 0,-4 0 0,-36 5 0,-161-5 0,219 2 0,17 2 0,1-1 0,-34-7 0,-19-16 0,54 18 0,8 2 0,0 2 0,0-1 0,-17 0 0,16 2 0,0-1 0,1 0 0,-16-5 0,13 4 0,0-1 0,1 2 0,-1 0 0,0 1 0,-22 0 0,13 0 0,-103-8 0,74 6 0,31 1 0,-1 1 0,1 1 0,-41 6 0,-2 8 0,-24 4 0,77-16 0,-34 5 0,1-2 0,-71 0 0,106-6 0,1-1 0,-1 0 0,0 0 0,-11-5 0,-15-3 0,19 6 0,1-1 0,-1 0 0,1-1 0,1-1 0,-1-1 0,-21-14 0,13 5 0,0 0 0,-37-40 0,56 52 0,0 1 0,0-1 0,1 0 0,0 0 0,0 0 0,0-1 0,-3-9 0,1-1 0,-4-22 0,7 27 0,0 0 0,0 5 0,1-1 0,-1 0 0,1 0 0,1 0 0,0 0 0,0-8 0,5-14 0,2 1 0,0 1 0,2-1 0,19-40 0,-24 61 0,0 1 0,0-1 0,1 1 0,0 0 0,8-8 0,7-8 0,-9 9 0,0 2 0,0 0 0,1 0 0,1 1 0,-1 0 0,2 1 0,-1 1 0,1 0 0,25-10 0,32-15 0,-67 32 0,1 0 0,-1 0 0,0 0 0,5 0 0,-4 0 0,0 0 0,0 1 0,4-3 0,7-3 0,-7 3 0,1-1 0,0 1 0,14-2 0,19 0 0,37-6 0,-53 5 0,48-3 0,-29 4 0,-27 3 0,23-1 0,-15 4 0,29 6 0,-33-4 0,0 0 0,34-1 0,35-12 0,-74 8 0,10-3 0,31-9 0,12-3 0,-37 11 0,-1 0 0,-1 2 0,38-1 0,34 10 0,-85-3 0,-1 1 0,0 1 0,29 10 0,-25-6 0,1-1 0,38 7 0,-41-10 0,1 1 0,31 12 0,-33-11 0,32 6 0,5 2 0,-23-3 0,-5-2 0,34 7 0,-51-14 0,77 13 0,-66-12 0,44-2 0,-35-2 0,60 5 0,-31 0 0,-23-2 0,-22-1 0,19 6 0,-22-4 0,24 2 0,83-5 0,7 1 0,-84 3 0,8 1 0,-24-4 0,0-1 0,48-8 0,-18-1 0,40-9 0,6 2 0,-48 9 0,26-5 0,120-1 0,-96 11 0,113 4 0,-185 0 0,0-2 0,41-4 0,80-5 0,10-4 0,-122 9 0,16-4 288,0-2 0,99-32 0,-111 26-2720,73-37-1,-112 50-17573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03.0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0 23479,'0'3'0,"2"-1"1456,-2-2 8,0 0 208,0 0 0,0 0-912,-5 0 0,-13 0-512,-18 0 0,36 0-23591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30.2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106 128 5296,'0'-6'177,"0"-2"-96,-1 1 103,1 0-1,1-9 0,-1 16-141,0 0 0,0 0 0,0 0 0,0-1 0,1 1-1,-1 0 1,0 0 0,0 0 0,0 0 0,0-1 0,0 1 0,0 0 0,0 0 0,0 0 0,0 0 0,1 0 0,-1 0 0,0-1 0,0 1 0,0 0 0,0 0-1,0 0 1,1 0 0,-1 0 0,0 0 0,0 0 0,1 0 0,-5 0 1594,6 3-856,9 18-405,1-2 0,1 1-1,28 31 1,55 48 496,-5-7 94,-60-56-479,54 56 887,-40-52-758,42 41 633,-23-20-402,-41-40-380,33 37 1,-54-56-442,5 6 184,0 0 0,0 0 0,16 13 0,-6-8 327,-17-23 206,-1 5-690,0 1 0,-1 0 0,1-1 0,-1 1 0,0 0 0,0 0 0,-4-6 1,3 6-26,-19-32 178,-30-34 0,-35-34 127,67 83-245,-26-22-1,12 13-20,-22-25 49,-42-38 45,74 75-63,-53-31 0,35 24 29,31 19-42,7 3-38,5 4-3,4 4-32,20 35 5,1 0 0,58 62 0,97 67 62,-135-127-38,28 21 135,-74-63-173,10 8 70,-10-8-67,0 1-1,0-1 1,0 0 0,1 0-1,-1 0 1,0 1 0,0-1-1,0 0 1,0 0 0,1 0-1,-1 1 1,0-1 0,0 0-1,0 0 1,0 1-1,0-1 1,0 0 0,0 0-1,0 1 1,0-1 0,0 0-1,0 1 1,0-1 0,0 0-1,0 0 1,0 1-1,0-1 1,0 0 0,0 0-1,0 1 1,0-1 0,0 0-1,0 0 1,-1 1 0,1-1-1,0 0-1,-1 0 1,1 0-1,-1 0 0,1 0 0,-1 0 1,1-1-1,-1 1 0,1 0 0,-1 0 0,1-1 1,0 1-1,-1 0 0,1 0 0,-1-1 0,1 1 1,0 0-1,-1-1 0,1 1 0,0-1 0,0 1 1,-1 0-1,1-2 0,-3-1 11,-186-179 186,106 107-48,-112-131 0,20 7 96,163 187-216,9 9-7,0 0 0,0-1 0,0 1 0,-3-5 1,5 7 40,1 4-34,6 8-8,7 7 1,17 16 0,-9-11-11,56 61 34,4-4 0,98 76 0,-171-149-44,101 79 60,-10 6 38,-69-60 0,50 66 0,-69-79-67,-10-19-33,-1 1 1,0-1-1,1 1 0,-1-1 0,0 1 1,0 0-1,0-1 0,1 1 0,-1-1 1,0 1-1,0 0 0,0-1 0,0 1 1,0-1-1,0 1 0,0 0 0,0-1 1,0 1-1,-1-1 0,1 1 0,0 0 1,0-1-1,0 1 0,-1-1 0,1 1 1,0-1-1,-1 1 0,1-1 0,-1 1 0,1-1-1,-1 0 1,1 0-1,0 0 1,-1 0 0,1 0-1,-1 0 1,1 0 0,-1-1-1,1 1 1,0 0 0,-1 0-1,1 0 1,-1 0 0,1 0-1,0-1 1,-1 1 0,1 0-1,0 0 1,-1-1 0,1 1-1,0 0 1,-1 0-1,1-1 1,0 1 0,0 0-1,-1-1 1,1 1 0,0-1-1,-1 1 1,0-2 3,-39-37 65,-81-62 0,43 38-29,-114-110 39,163 146-69,-93-95 66,113 113-60,9 10-7,3 6 3,7 10 4,26 30-1,-8-12-4,3-1 0,1-1 0,1-2-1,1-1 1,53 34 0,-74-56 9,1 0-1,-1-1 1,26 9-1,-31-13-1084,1-1-1,8 1 0,-13-2-14693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32.9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1118 5024,'0'0'225,"0"0"83,0 0 311,0 0 110,0 0 134,2-7 27,0 5-822,0-5 201,1 0 1,1 0-1,0 0 1,0 1-1,0 0 0,0 0 1,9-8-1,9-8 462,-2-1 1,33-46-1,-37 47-382,2-2-10,55-69 1088,-60 78-957,2 0 1,0 1-1,31-22 0,20-7 686,51-37 648,-69 39-901,-2-1 0,-2-3-1,-2-1 1,69-100 0,-48 58-39,-6 9-56,4-5 374,-61 84-1168,1-2 15,-1 1 1,1 0-1,0 0 0,0 0 1,0 0-1,0 0 1,0 0-1,0 0 0,0 0 1,0 1-1,0-1 1,0 0-1,2 0 0,2-3 205,-6 1 101,1 3-318,-1 0 0,1 0 1,-1 0-1,1 0 0,-1 0 0,1 0 0,-1-1 0,1 1 1,-1 0-1,1 1 0,-1-1 0,1 0 0,-1 0 0,1 0 1,-1 0-1,1 0 0,-1 0 0,1 1 0,-1-1 0,-1 1 10,1 0-1,-1 1 0,1-1 0,-1 0 0,1 0 0,-2 3 0,-7 6 54,-128 126 316,46-43-213,51-53-118,-98 99 131,-118 140 97,229-248-246,-27 37 0,43-50-19,1 0 0,0 0 1,1 1-1,-7 21 0,14-35-10,3-2 24,6-6-16,-4 3-25,5-4 3,0 0 1,-1-1-1,1 0 0,9-8 1,-11 9-3,214-187 47,-84 71-17,-10-10 0,-25 8 4,-20 22 32,-69 85-20,-10 15-24,-1 0 1,-5 2 38,-3 4-50,0 0 0,0 0 0,0 1-1,-10 11 1,4-2 3,-102 107 80,-93 90 56,150-161-110,-37 33 24,9 7 1,23-8 3,61-80-59,-1 0 0,0 0-1,-6 5 1,-1 1 29,35-46 41,2-1-66,2 1 0,53-52 0,77-58 2,-96 91-15,217-206 14,-98 82 15,-178 177-30,0-3 2,1 1 0,1 0 0,-1 1 0,0-1-1,1 1 1,0 0 0,5-3 0,-10 6-2,0 0-1,1 0 1,-1 0-1,0 0 1,0 0 0,0 0-1,0 0 1,0 0-1,0 0 1,0 0 0,0 0-1,0 0 1,0 1-1,0-1 1,0 0 0,1 0-1,-1 0 1,0 0-1,0 0 1,0 0 0,0 0-1,0 0 1,0 0 0,0 0-1,0 0 1,0 1-1,0-1 1,0 0 0,0 0-1,0 0 1,0 0-1,0 0 1,0 0 0,0 0-1,0 0 1,0 0-1,0 1 1,0-1 0,0 0-1,0 0 1,0 0-1,0 0 1,0 0 0,0 0-1,-3 8 14,-4 2-5,0-1 0,-1 1 0,-12 11 0,-3 3 2,-34 42 16,-77 80 51,-18-11 16,110-103-17,-86 51-1,127-82-74,-3 1 4,0 0-1,0 0 1,0 0-1,0 0 1,0 0-1,0-1 1,-1 0-1,1 0 1,-8 1-1,11-2 11,1 0-1,-1 0 0,0 0 0,1 0 1,-1 0-1,1 0 0,-1 0 0,0 0 1,1 0-1,-1 0 0,1-1 0,-1 1 1,1 0-1,-1 0 0,1-1 0,-1 1 0,1 0 1,-1-1-1,1 1 0,-1-1 0,0 0 1,1 1-241,0-1 0,0 1 0,-1-1 0,1 1 1,0-1-1,0 1 0,0-1 0,0 1 0,0-1 1,0 1-1,0-1 0,0 1 0,0-1 0,0 1 1,0-1-1,1 1 0,-1-1 0,0 0 0,1-1-19527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3T23:09:35.0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356 0 6456,'0'0'665,"0"0"19,0 0 56,0 0 15,0 0-14,0 0-21,0 0-89,0 0-26,0 0-9,-1 6 24,-7 18 523,-18 41 0,-19 24 287,-9 19 346,38-59-719,0-2 79,14-41-886,-1-1 0,1 0 0,-1 0 0,-1-1 1,1 1-1,-7 7 0,5-6 389,4-6-231,2-2-116,1-4-234,38-98 368,-11 32-287,-7 7-19,-4 13 114,26-54 0,-42 99-178,-2 7-54,0 0-1,0 0 1,0 0 0,0 0-1,0 0 1,0 0 0,0 0-1,0 0 1,0 0 0,0 0-1,0 0 1,0-1 0,0 1 0,0 0-1,0 0 1,0 0 0,0 0-1,0 0 1,0 0 0,0 0-1,0 0 1,0 0 0,0 0-1,0 0 1,0 0 0,0 0-1,-1 0 1,1 0 0,0-1-1,0 1 1,0 0 0,0 0-1,0 0 1,0 0 0,0 0-1,0 0 1,0 0 0,0 0 0,0 0-1,0 0 1,-1 0 0,1 0 3,-1 1 0,0-1 0,0 1 0,1-1 0,-1 1 0,0-1 0,0 1 0,1-1 0,-1 1 0,1-1 0,-1 1 0,0 0 0,0 0 1,-7 11 11,-13 23 0,13-22-10,-80 153 37,6-14 19,31-56 43,27-48 26,11-27 18,6-11 62,7-10-210,0 0 1,0 0 0,0 0 0,0 0 0,0 0-1,0 0 1,0 0 0,0 0 0,0 0 0,1 0-1,-1 0 1,0 0 0,0 0 0,0 0 0,0 0-1,0 0 1,0 0 0,0 0 0,0 0 0,0 0-1,0 0 1,0 0 0,0 0 0,0 0 0,0 0 0,1 0-1,-1 0 1,0 0 0,0 0 0,0 0 0,0 0-1,0 0 1,0 0 0,0 1 0,0-1 0,0 0-1,0 0 1,0 0 0,0 0 0,0 0 0,0 0-1,0 0 1,0 0 0,0 0 0,0 0 0,0 0-1,0 0 1,0 0 0,0 1 0,0-1 0,0 0-1,0 0 1,0 0 0,0 0 0,0 0 0,0 0 0,0 0-1,0 0 1,0 0 0,7-3 98,1-2-41,3-2 19,13-5-1,-20 10-57,0 0 0,0-1-1,0 1 1,7-7 0,-10 8-11,1 0 0,-1 0 0,0-1 0,0 1 0,0 0 0,0-1 0,0 1 0,0 0 0,0-1 0,0 1 0,0-1 0,-1 0 0,1 1 0,-1-1 0,1 0 0,-1-1 0,0 3-7,0 0 1,1 0 0,-1-1 0,0 1-1,0 0 1,0 0 0,0 0 0,0 0-1,1 0 1,-1 0 0,0 0 0,0 0-1,0 0 1,0 0 0,0 0 0,1 0 0,-1 0-1,0 0 1,0 0 0,0 0 0,0 0-1,1 0 1,-1 0 0,0 0 0,0 0-1,0 0 1,0 0 0,1 0 0,-1 0 0,0 0-1,0 0 1,0 0 0,0 0 0,0 0-1,1 0 1,-1 1 0,7 3 46,-4 0-39,-2-3-6,0 1-1,0 0 1,0 0 0,1-1-1,-1 1 1,1-1 0,0 1 0,-1-1-1,1 0 1,0 1 0,0-1-1,-1 0 1,1 0 0,4 1-1,6 2 15,-7-3-13,0 1-1,0-1 1,0 0-1,0 0 1,0 0-1,1-1 1,-1 1 0,0-1-1,0-1 1,7 0-1,3-3 2,-1-1-1,0 0 0,0-1 1,0-1-1,-1 0 0,0-1 1,0 0-1,12-11 0,138-98 97,-142 104-40,0 1 0,1 0 0,0 1 0,1 2 0,35-11-1,-51 19 16,0 0-1,9-1 0,5 0 161,-16 2-180,-5 0-49,0 0 0,0 0 0,1 0-1,-1 0 1,0 0 0,0 0 0,1 1 0,-1-1 0,0 0 0,0-1 0,1 1 0,-1 0 0,0 0 0,0 0 0,1 0 0,-1 0 0,0 0 0,0 0-1,1 0 1,-1 0 0,0 0 0,0-1 0,0 1 0,1 0 0,-1 0 0,0 0 0,0 0 0,0-1 0,1 1 0,-1 0 0,0 0 0,0-1 0,0 1 0,0 0-1,0 0-2,1 0 0,-1 0 0,0 0 0,0 0 0,0 0 0,0 0 1,0 0-1,0 0 0,0 0 0,0 0 0,0 0 0,0 0 0,0 0 0,0 0 0,0 0 0,0 0 0,0 0 0,0 0 0,0 0 0,0 0 0,0 0 0,0 0 0,0 0 0,0 0 0,0 0 0,0-1 0,0 1 0,0 0 0,0 0 0,0 0 0,1 0 0,-1 0 0,0 0 0,0 0 0,0 0 0,0 0 0,0 0 0,0 0 0,0 0 0,0 0 0,0 0 0,0 0 0,0 0 0,0 0 0,0 0 0,0 0 0,0 0 0,0 0 0,0 0 0,0 0 0,0 0 0,0 0 0,0 0 0,0 0 0,0 0 1,0 0 0,0 0-1,0 0 1,0 1 0,0-1-1,0 0 1,0 0 0,-1 0-1,1 0 1,0 1 0,0-1-1,0 0 1,0 0 0,0 0-1,0 0 1,0 1 0,0-1-1,0 0 1,0 0 0,-1 0-1,1 0 1,0 0-1,0 0 1,0 0 0,0 1-1,-1-1 1,-12 7 185,9-5-153,0 0-1,0 0 1,-4 4 0,-14 13 74,-27 21 75,43-37-157,0 1-1,0-1 1,0 1 0,0-2-1,0 1 1,-1-1 0,-7 2-1,9-3-12,-1 0-1,1-1 0,-1 0 1,1 0-1,0 0 0,-1-1 1,1 1-1,-11-4 0,2 1-83,13 3-15,0 0-1,0-1 1,0 1-1,0 0 1,0 0-1,0-1 1,0 1-1,0 0 1,0-1 0,0 1-1,0-1 1,0 1-1,0-1 1,0 0-1,0 1 1,0-1-1,1 0 1,-1 0-1,0 1 1,1-1 0,-1 0-1,0 0 1,0-1-1,-8-17-1848,2 1 1,-9-31-1,7 22 898,-3-10-1095,11 36 2074,1 1 0,-1-1-1,0 0 1,1 1 0,-1-1-1,0 1 1,1-1-1,-1 1 1,0-1 0,0 1-1,1 0 1,-1-1-1,0 1 1,0 0 0,0 0-1,0 0 1,1-1 0,-1 1-1,0 0 1,0 0-1,0 0 1,0 0 0,1 1-1,-1-1 1,-1 0 0,-1 0 23,1 1 0,0-1 1,-1 1-1,1-1 0,-1 1 1,1 0-1,0 0 0,-4 2 1,1 1 20,1 0 1,-1 1-1,-6 7 1,7-6 10,-1-1 1,-6 6-1,0-3 25,9-7 6,0 0 0,0 0 0,1 0-1,-1 1 1,0-1 0,1 1 0,0-1-1,-1 1 1,-1 2 0,2-3 114,0 0 0,1 1 0,-1-1 0,0 0 0,0 0 0,0 0 0,0 0 0,0 0 0,-2 1 0,7-2-18,1 1-1,0 0 0,-1 0 1,6 1-1,-6-1-86,0 0 1,0 0-1,0 0 0,0-1 0,0 1 0,6-1 1,5-3 48,-1 0 0,1-1 0,0 0 0,-1-1 0,18-9 0,20-8 121,-46 21-181,-1-1 0,1 0 0,-1 0 0,0-1-1,0 0 1,0 0 0,0 0 0,-1 0-1,1-1 1,3-4 0,-4 5 34,-1 0 0,1 0 0,-1 0 0,1 1 1,4-3-1,-7 3 113,-5 2-77,-4 3 25,5-2-88,0 1 0,0 1-1,0-1 1,-4 5 0,-4 3 40,-40 32 152,23-19 47,0 1 1,-33 36-1,2 7 709,52-61-831,6-6-118,1 1 1,-1 0-1,0-1 0,0 1 0,1 0 0,-1 0 1,0-1-1,1 1 0,-1 1 0,1-1-27,-1-1 0,1 1 0,0-1 0,0 1-1,0-1 1,0 1 0,0-1 0,0 1 0,0-1 0,1 1 0,-1-1-1,0 1 1,0-1 0,0 1 0,0-1 0,1 0 0,-1 1-1,0-1 1,0 1 0,1-1 0,-1 1 0,0-1 0,1 1 0,0 0-3,0 0 0,0 0 1,0 0-1,0-1 1,0 1-1,1 0 1,-1-1-1,0 1 0,0 0 1,0-1-1,1 1 1,-1-1-1,0 0 1,1 1-1,-1-1 0,0 0 1,1 0-1,-1 0 1,0 0-1,1 0 0,-1 0 1,0 0-1,3-1 1,0 0 1,0 0 1,0-1-1,1 1 0,-1-1 1,0 0-1,4-3 1,4-2 8,-1-1 1,0-1 0,0 0 0,-1 0 0,0-1 0,-1 0-1,10-14 1,-4 6 29,-13 15 150,-4 1-3517,2 1-12367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234D-A562-4C06-8021-F2D6C3C0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CC1625-2E93-4FCC-AF24-9630C312B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DA024-6D05-4BF7-92C4-C140CA3C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92059-4346-4083-9E18-2FBCC832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29A1D-D0A3-4A23-ABC1-1E4238FA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5589-3B4E-4B83-B65A-FD32C5F2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70719-0445-47C2-BC32-E44EDC3BA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969AA-FD2D-47E3-ADB8-2AB2F83C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627B8-1BF1-4DA0-A4CB-7C3FA569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45782-66F1-4617-91E9-83542C6A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1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9DADE-3209-4A16-B8FC-366C6A990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AC59F-29BB-485F-BB54-85DD369D3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B905A-014D-4CFE-8DB5-AA09D2DF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81513-70E5-4A44-8038-11BBDAAE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E5A60-8A44-47E4-A1EC-B6575BADF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86AC-5A6E-4062-AEF4-1C1F5101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CB72-26BE-41AF-94CC-FDAEB295B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94BA3-80B1-4DF6-B21C-B929DE12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0B6D8-934F-4E37-9BAB-ED34E007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D413-E523-409F-892A-1A8BD4D2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87A1-4897-4A02-911F-AAED527D8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6B5E6-BBFB-4F1B-8E6F-D97F80CFC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4546F-9713-4787-9D44-C8545217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8566E-63B5-4955-A574-DFA49A53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07C17-3CC3-432F-8B90-49AA86B5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8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8A84-3EDA-45AC-A9A0-990576E2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1A9DC-9D03-4B45-AE25-38E1C8696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650F3-1058-42FA-A6C4-FB8B2869F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34478-8CCA-415D-92DF-B2D35ACF0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8B256-A914-4887-8E99-0BBC3D43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6779D-63BF-4AA9-A288-28592E7D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3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2148-BA21-49E8-A959-E05D72E8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FF2A7-F0BF-45B7-BF56-0F1EEEC53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6B763-039B-40BB-A5A9-548868717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148D6-8262-42D4-91B9-098082FC2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ED348A-8E4E-4093-8CA2-61A1CDBDB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7AE5EC-E955-4EC1-90C4-39F44E54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0C06A1-9EE3-4FBB-B0C5-D97BAABB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9845CD-827A-464B-93F2-BE2A358F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278B-3D4E-44A8-A9A7-89B09C21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0C450-9AA8-4196-9093-932909CDC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E9077-6D8E-49F4-9411-AD5F288C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5B6DC-A398-49E1-A934-F275A7A3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B0872-E4CD-43E5-BFF7-39073F1D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C0FC5-F677-4940-898C-A82E189D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C7F34-A733-423E-B279-89CDABDE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D72D-546D-4E99-AA05-A1001279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A1F5-47C6-4CFD-B050-5237CDB19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12387-BE36-444D-8479-546D75935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73D60-0E76-4AA4-BE7C-EF195456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70E04-9B96-4C9A-B0E8-847F594D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D6591-F756-4D3F-A5F0-77DDDBC3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3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0C48C-F5E5-497C-8EAB-5BA6CEE9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AF65D1-F5A6-4389-B72E-E445B5166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A53B9-5DE1-44B7-94A2-183789A7E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E95FF-F7A9-4FAD-97DD-C7B7CF31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17C92-07EA-4626-89C9-F10BB365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5C6AB-1E02-4DD5-94B3-60E2EBB0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8286A-534C-4FB2-9082-5CD954BA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BB549-CAED-4E95-BF5D-776AC3BF9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33C28-5208-4727-BBF0-64113DEA6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94B31-C111-4667-B4EC-0DD3410C36F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9BD8B-018A-4B3F-B3A1-0579F29ED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9B4C-1C68-4E5C-9C73-5BE0829D2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B3F6-AE45-41EE-90EC-237B920B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image" Target="../media/image1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customXml" Target="../ink/ink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jp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7B14A-FCCB-477D-BFD8-3C9AE4FD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23045">
            <a:off x="140046" y="837079"/>
            <a:ext cx="7798427" cy="18288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dirty="0">
                <a:latin typeface="Berlin Sans FB" panose="020E0602020502020306" pitchFamily="34" charset="0"/>
              </a:rPr>
              <a:t>Open Mindedness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EFC27FB-5FDC-42AC-8208-3206A4CE83EF}"/>
                  </a:ext>
                </a:extLst>
              </p14:cNvPr>
              <p14:cNvContentPartPr/>
              <p14:nvPr/>
            </p14:nvContentPartPr>
            <p14:xfrm>
              <a:off x="10523430" y="5764942"/>
              <a:ext cx="390960" cy="4446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EFC27FB-5FDC-42AC-8208-3206A4CE83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14430" y="5755935"/>
                <a:ext cx="408600" cy="462254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CE74C30-E6C7-4B5F-991F-10FD957E71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" r="5593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C8ACF96-D1CF-494D-AF93-5989C59B5FF0}"/>
                  </a:ext>
                </a:extLst>
              </p14:cNvPr>
              <p14:cNvContentPartPr/>
              <p14:nvPr/>
            </p14:nvContentPartPr>
            <p14:xfrm>
              <a:off x="7995150" y="5932702"/>
              <a:ext cx="351360" cy="3157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C8ACF96-D1CF-494D-AF93-5989C59B5F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86141" y="5923702"/>
                <a:ext cx="369018" cy="33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1C209A49-0529-4C51-B87E-45B4D19C6335}"/>
              </a:ext>
            </a:extLst>
          </p:cNvPr>
          <p:cNvGrpSpPr/>
          <p:nvPr/>
        </p:nvGrpSpPr>
        <p:grpSpPr>
          <a:xfrm>
            <a:off x="7894350" y="5749102"/>
            <a:ext cx="3078720" cy="658800"/>
            <a:chOff x="7894350" y="5749102"/>
            <a:chExt cx="3078720" cy="65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E9A369F-FC40-4326-BAE8-551226232303}"/>
                    </a:ext>
                  </a:extLst>
                </p14:cNvPr>
                <p14:cNvContentPartPr/>
                <p14:nvPr/>
              </p14:nvContentPartPr>
              <p14:xfrm>
                <a:off x="8479350" y="6064822"/>
                <a:ext cx="1964880" cy="3430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E9A369F-FC40-4326-BAE8-55122623230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0348" y="6055822"/>
                  <a:ext cx="1982523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2D290D9-2223-41B1-A53F-B3D73D5C6E84}"/>
                    </a:ext>
                  </a:extLst>
                </p14:cNvPr>
                <p14:cNvContentPartPr/>
                <p14:nvPr/>
              </p14:nvContentPartPr>
              <p14:xfrm>
                <a:off x="10251990" y="6046822"/>
                <a:ext cx="21600" cy="2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2D290D9-2223-41B1-A53F-B3D73D5C6E8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242990" y="6037822"/>
                  <a:ext cx="392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03CD1A6-3AF3-4949-AFDC-8FD9086768B3}"/>
                    </a:ext>
                  </a:extLst>
                </p14:cNvPr>
                <p14:cNvContentPartPr/>
                <p14:nvPr/>
              </p14:nvContentPartPr>
              <p14:xfrm>
                <a:off x="7894350" y="5790142"/>
                <a:ext cx="297360" cy="3009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03CD1A6-3AF3-4949-AFDC-8FD9086768B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885350" y="5781131"/>
                  <a:ext cx="315000" cy="3186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AE09D9B-4FCE-4085-89BB-48BBA304C41F}"/>
                    </a:ext>
                  </a:extLst>
                </p14:cNvPr>
                <p14:cNvContentPartPr/>
                <p14:nvPr/>
              </p14:nvContentPartPr>
              <p14:xfrm>
                <a:off x="10598310" y="5749102"/>
                <a:ext cx="374760" cy="4024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AE09D9B-4FCE-4085-89BB-48BBA304C41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589310" y="5740110"/>
                  <a:ext cx="392400" cy="4201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257601E-A667-403C-B640-13E8F048B9C4}"/>
                    </a:ext>
                  </a:extLst>
                </p14:cNvPr>
                <p14:cNvContentPartPr/>
                <p14:nvPr/>
              </p14:nvContentPartPr>
              <p14:xfrm>
                <a:off x="10523790" y="5987422"/>
                <a:ext cx="267480" cy="2102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257601E-A667-403C-B640-13E8F048B9C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514790" y="5978422"/>
                  <a:ext cx="285120" cy="2278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1E8ECB19-A56A-4CE7-A699-5429A5DF17F6}"/>
              </a:ext>
            </a:extLst>
          </p:cNvPr>
          <p:cNvSpPr txBox="1"/>
          <p:nvPr/>
        </p:nvSpPr>
        <p:spPr>
          <a:xfrm>
            <a:off x="1447800" y="3529013"/>
            <a:ext cx="54722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Berlin Sans FB" panose="020E0602020502020306" pitchFamily="34" charset="0"/>
              </a:rPr>
              <a:t>To learn tolerance and acceptance through exposure to cultures, ways of life and ideas other than their own</a:t>
            </a:r>
          </a:p>
        </p:txBody>
      </p:sp>
    </p:spTree>
    <p:extLst>
      <p:ext uri="{BB962C8B-B14F-4D97-AF65-F5344CB8AC3E}">
        <p14:creationId xmlns:p14="http://schemas.microsoft.com/office/powerpoint/2010/main" val="2842475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9A48E-342D-46EF-98E6-1908D0947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635" y="1250575"/>
            <a:ext cx="4604274" cy="4163210"/>
          </a:xfrm>
        </p:spPr>
        <p:txBody>
          <a:bodyPr anchor="ctr"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Berlin Sans FB" panose="020E0602020502020306" pitchFamily="34" charset="0"/>
              </a:rPr>
              <a:t>Discussion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476" y="1100949"/>
            <a:ext cx="4996593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EB7A-C05E-464B-BBE5-840617ABD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224" y="561975"/>
            <a:ext cx="5172300" cy="588443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How does Open Mindedness relate to our Character Word of the Month, TOLERANCE?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What is one way you can show “Open Mindedness” to a classmate/friend?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Has there ever been a personal experience where someone has not shown “Open Mindedness” to you and your family culture?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did it make you feel?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did you address it?</a:t>
            </a:r>
          </a:p>
        </p:txBody>
      </p:sp>
    </p:spTree>
    <p:extLst>
      <p:ext uri="{BB962C8B-B14F-4D97-AF65-F5344CB8AC3E}">
        <p14:creationId xmlns:p14="http://schemas.microsoft.com/office/powerpoint/2010/main" val="192325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Office Theme</vt:lpstr>
      <vt:lpstr>Open Mindedness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Mindedness</dc:title>
  <dc:creator>Rubio Janina M</dc:creator>
  <cp:lastModifiedBy>Rubio Janina M</cp:lastModifiedBy>
  <cp:revision>1</cp:revision>
  <dcterms:created xsi:type="dcterms:W3CDTF">2020-08-23T23:17:17Z</dcterms:created>
  <dcterms:modified xsi:type="dcterms:W3CDTF">2020-08-23T23:20:49Z</dcterms:modified>
</cp:coreProperties>
</file>