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7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5hKPShTi3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E91C5B9-0C20-4DE9-BA23-6306D7EB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6" b="253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5F96A-8F51-41B8-B869-3432D58F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sz="4100"/>
              <a:t>New Year, New Me! </a:t>
            </a:r>
            <a:br>
              <a:rPr lang="en-US" sz="4100"/>
            </a:br>
            <a:r>
              <a:rPr lang="en-US" sz="4100"/>
              <a:t>Let’s Get Organized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66733-7A35-45BC-8CD2-716C89DC2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326032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E6E7-9333-43AD-891A-528723A6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568" y="2766218"/>
            <a:ext cx="7662863" cy="1325563"/>
          </a:xfrm>
        </p:spPr>
        <p:txBody>
          <a:bodyPr/>
          <a:lstStyle/>
          <a:p>
            <a:pPr algn="ctr"/>
            <a:r>
              <a:rPr lang="en-US" dirty="0"/>
              <a:t>What Goals Do You Have This Semester?</a:t>
            </a:r>
          </a:p>
        </p:txBody>
      </p:sp>
    </p:spTree>
    <p:extLst>
      <p:ext uri="{BB962C8B-B14F-4D97-AF65-F5344CB8AC3E}">
        <p14:creationId xmlns:p14="http://schemas.microsoft.com/office/powerpoint/2010/main" val="374016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FAC1-DD6B-4BA6-AB18-FCC01782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4514-160D-4785-AB05-C414164F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ideas you can get organized this semester?</a:t>
            </a:r>
          </a:p>
        </p:txBody>
      </p:sp>
    </p:spTree>
    <p:extLst>
      <p:ext uri="{BB962C8B-B14F-4D97-AF65-F5344CB8AC3E}">
        <p14:creationId xmlns:p14="http://schemas.microsoft.com/office/powerpoint/2010/main" val="227437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82DC-E66D-4A6E-8339-73570DAE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1F28-7630-46AA-933D-BB2BC8A0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https://www.youtube.com/watch?v=J5hKPShTi3E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27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29FB-4A99-4EA0-A3AF-7FF772A1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1583-A4A1-487D-8FFD-0E61E5B17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about the 4 ideas Morgan shared with us in </a:t>
            </a:r>
            <a:r>
              <a:rPr lang="en-US"/>
              <a:t>the video?</a:t>
            </a:r>
          </a:p>
        </p:txBody>
      </p:sp>
    </p:spTree>
    <p:extLst>
      <p:ext uri="{BB962C8B-B14F-4D97-AF65-F5344CB8AC3E}">
        <p14:creationId xmlns:p14="http://schemas.microsoft.com/office/powerpoint/2010/main" val="376191749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31201C"/>
      </a:dk2>
      <a:lt2>
        <a:srgbClr val="F0F1F3"/>
      </a:lt2>
      <a:accent1>
        <a:srgbClr val="BE9D22"/>
      </a:accent1>
      <a:accent2>
        <a:srgbClr val="D45D18"/>
      </a:accent2>
      <a:accent3>
        <a:srgbClr val="E62A33"/>
      </a:accent3>
      <a:accent4>
        <a:srgbClr val="D41870"/>
      </a:accent4>
      <a:accent5>
        <a:srgbClr val="E62AD0"/>
      </a:accent5>
      <a:accent6>
        <a:srgbClr val="9C18D4"/>
      </a:accent6>
      <a:hlink>
        <a:srgbClr val="5069C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Elephant</vt:lpstr>
      <vt:lpstr>BrushVTI</vt:lpstr>
      <vt:lpstr>New Year, New Me!  Let’s Get Organized</vt:lpstr>
      <vt:lpstr>What Goals Do You Have This Semester?</vt:lpstr>
      <vt:lpstr>Brainstorm</vt:lpstr>
      <vt:lpstr>Video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Year, New Me!  Let’s Get Organized</dc:title>
  <dc:creator>nina.rubio1414@gmail.com</dc:creator>
  <cp:lastModifiedBy>nina.rubio1414@gmail.com</cp:lastModifiedBy>
  <cp:revision>1</cp:revision>
  <dcterms:created xsi:type="dcterms:W3CDTF">2021-01-08T14:40:33Z</dcterms:created>
  <dcterms:modified xsi:type="dcterms:W3CDTF">2021-01-08T14:45:35Z</dcterms:modified>
</cp:coreProperties>
</file>