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44A4-A44B-48A1-B5A3-7E4470328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22FB5-7FB0-48EC-AFF8-AC3ED9157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F1E08-DC25-4547-9CE8-E6E31703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B266B-2190-4F2D-90D4-DA907E63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8B974-1E0C-4AE3-BFC3-7C769D90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0FE5-D24C-4F06-9CE5-155AA116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199BB-6C5B-47AA-8299-57E67488A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2D40C-A6E8-417B-AE19-966DA653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CB78-CF6F-4AB3-9C4C-477DD984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5431-4E5F-422F-B521-187D779A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5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3E7A4-D6F3-49C8-8101-E9E5ED11F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2844C-0168-47F5-9472-754FFC97E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040C6-E8BA-452B-AAFE-60592419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625C0-401B-4B1A-A0B8-91666359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64448-3B63-4F1D-BE75-392D3619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1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FD72B-AB57-4E1E-9CC0-C28D7467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DDA2-FE3D-4109-93AC-E00525DE2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15F8-505F-420B-9C10-0393859C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0EA13-B441-4936-B6B3-428DC50C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830A-1432-42F2-83CF-70D6CE64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0987-0968-4D72-8AB4-750ACAD9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6DABE-C960-40A0-998E-3D37AFDB9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27C6D-D70D-4E09-B04C-89FF93A1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E14B8-AEB8-468E-B5B7-D71F24C4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34466-FD64-4C62-A067-A3E973A2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9E091-A410-4983-BE1F-7BB4E93D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25AB9-C919-48D8-906D-102782242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5C8B0-98CE-4709-9855-E9AA6900D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555A3-1499-429A-9FFF-CE6E104B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C5BAB-6F1B-48AF-8647-F97F5376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28187-B1F8-4FC2-B475-4C320DD9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6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55CB-734A-4D88-BC8A-20A48ABB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5BAA5-7CDB-4D07-85B2-AF36218A8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A3B37-A6B0-40A7-BE7B-6DD80CDC4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6FCF1-6261-4B07-AE57-37CDE87E2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32772-C1C0-47BE-8F12-57CFB09F1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5A7BD-E67B-40E3-82CE-5A21E5AB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5E0B3-779A-45BB-AD9F-7D32D989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490BB-2E67-4B3C-87BB-5DC21DD7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B1A0-90ED-4F64-8941-6A05CF5C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4CA83-60B0-4BD3-8C85-373779E0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654F5-DFB1-4EFC-BE70-AFBFFE26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B98D5-4FEB-4D2C-9D64-797817D0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3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BF879-9A90-4798-A044-689DA11C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79626-12F8-42FF-854E-12FEEA5E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F41D9-2478-41E1-A89E-B8EBF01F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4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08AE-C793-49EB-AB57-F913119A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2BCAD-1DE7-4F6D-9239-3722E9DE8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FAB98-5278-4B2B-8970-DA6A3C02D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8DD5B-62F3-45A9-A793-BC8193FF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162D4-E729-4385-BC0B-5A9BE0FA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DC6DB-0D08-493F-9BC4-7CEAB145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7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9D2C-EFCF-4856-96AE-8410A810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DB78C-C42D-4B0E-9AC4-2E9C52CB0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73FBB-F5EA-4E3B-9C6B-A6EBB16D5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53A2C-915E-4719-9600-072B89AA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7E593-4C44-4FDE-A3BD-A3B6A84F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83798-C0F1-4F28-A241-6F26B920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2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54F5B-0A99-4883-9637-A46F6FF4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5F0AE-BE16-4856-BA5C-E22DFEA7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F8E2-3CD4-4B3A-B0A3-0166D60E1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022E-B180-4B30-9198-C6EB5ADC83A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4D33-7EBF-4D0C-9633-2ED6C9F9E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BFC8B-C20D-479E-8894-910E5B259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3534-15A8-457A-BCE6-0CF59E94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xXZhXTFW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4AC6C68-F125-48AD-A5B4-89AD5E79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4C0E5DA-5624-49BC-AC1E-30229AA5B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5709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5E157ED-E992-43F3-9A84-96C30A5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301542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9738E-5613-40D0-8A99-6DC6C6F5E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12" y="1533463"/>
            <a:ext cx="4101152" cy="3514294"/>
          </a:xfrm>
        </p:spPr>
        <p:txBody>
          <a:bodyPr anchor="ctr">
            <a:normAutofit/>
          </a:bodyPr>
          <a:lstStyle/>
          <a:p>
            <a:pPr algn="l"/>
            <a:r>
              <a:rPr lang="en-US" sz="8000"/>
              <a:t>Martin Luther King Jr.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1F328-7DAB-4ED6-A721-B92EBBD2B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305" y="2569757"/>
            <a:ext cx="3988244" cy="1441706"/>
          </a:xfrm>
        </p:spPr>
        <p:txBody>
          <a:bodyPr anchor="ctr">
            <a:normAutofit/>
          </a:bodyPr>
          <a:lstStyle/>
          <a:p>
            <a:pPr algn="l"/>
            <a:r>
              <a:rPr lang="en-US" sz="3200"/>
              <a:t>January 19</a:t>
            </a:r>
            <a:r>
              <a:rPr lang="en-US" sz="3200" baseline="30000"/>
              <a:t>th</a:t>
            </a:r>
            <a:r>
              <a:rPr lang="en-US" sz="3200"/>
              <a:t>, 2021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FD253A-9BCA-430B-979A-AA2F8445D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8360" y="3024171"/>
            <a:ext cx="435428" cy="435428"/>
          </a:xfrm>
          <a:prstGeom prst="ellipse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2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706187-0B51-4F0A-B856-6F633622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Discussion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26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92125-1C13-4899-BB41-F5F80830E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How did MLK Jr. impact the world?</a:t>
            </a:r>
          </a:p>
        </p:txBody>
      </p:sp>
    </p:spTree>
    <p:extLst>
      <p:ext uri="{BB962C8B-B14F-4D97-AF65-F5344CB8AC3E}">
        <p14:creationId xmlns:p14="http://schemas.microsoft.com/office/powerpoint/2010/main" val="351121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510308-3842-4FD9-89DB-33669549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055098"/>
            <a:ext cx="5760719" cy="47478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88F2-4D60-4744-8C27-8E7BD715A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357" y="1638300"/>
            <a:ext cx="3330531" cy="3581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https://www.youtube.com/watch?v=4xXZhXTFWnE</a:t>
            </a:r>
            <a:r>
              <a:rPr lang="en-US" sz="2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056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78454-56FA-44D3-9AFB-6A76BECF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Discussion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4007-1F62-46FA-ABFE-B5DFBB970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How can you spread love instead of hate?</a:t>
            </a:r>
          </a:p>
          <a:p>
            <a:r>
              <a:rPr lang="en-US" sz="2000">
                <a:solidFill>
                  <a:schemeClr val="tx2"/>
                </a:solidFill>
              </a:rPr>
              <a:t>Can you share a positive story of a time you helped spread love?</a:t>
            </a:r>
          </a:p>
        </p:txBody>
      </p:sp>
    </p:spTree>
    <p:extLst>
      <p:ext uri="{BB962C8B-B14F-4D97-AF65-F5344CB8AC3E}">
        <p14:creationId xmlns:p14="http://schemas.microsoft.com/office/powerpoint/2010/main" val="66317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Martin Luther King Jr.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Luther King Jr.</dc:title>
  <dc:creator>nina.rubio1414@gmail.com</dc:creator>
  <cp:lastModifiedBy>nina.rubio1414@gmail.com</cp:lastModifiedBy>
  <cp:revision>1</cp:revision>
  <dcterms:created xsi:type="dcterms:W3CDTF">2021-01-19T15:47:03Z</dcterms:created>
  <dcterms:modified xsi:type="dcterms:W3CDTF">2021-01-19T15:47:24Z</dcterms:modified>
</cp:coreProperties>
</file>