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3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2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7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8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4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1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5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4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8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FCiUlFKuO4&amp;list=PLjJtOP3StIuXFJ3jjjR3THLhHNMrFFJkM&amp;index=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28CDB1-466A-4BE3-942A-0DCE3F7196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0687" b="6587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944BD3-3CE4-460C-9BD0-46DE177AF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Mindful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EEE13-7474-464E-A743-23D925492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January 11th 2021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3191-0C09-4BB8-8A6D-2E7D66CA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3E620-654F-44DF-9E70-FBDF9DF54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does Mindfulness &amp; Compassion relate to our Character Word of the Month, KINDNESS??</a:t>
            </a:r>
          </a:p>
        </p:txBody>
      </p:sp>
    </p:spTree>
    <p:extLst>
      <p:ext uri="{BB962C8B-B14F-4D97-AF65-F5344CB8AC3E}">
        <p14:creationId xmlns:p14="http://schemas.microsoft.com/office/powerpoint/2010/main" val="51982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EE51-5905-4BCF-A382-ADDA412D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B91E-3930-4198-A608-BCAA1857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https://www.youtube.com/watch?v=cFCiUlFKuO4&amp;list=PLjJtOP3StIuXFJ3jjjR3THLhHNMrFFJkM&amp;index=7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13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1D0F-483C-45CF-98AB-BF902432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A4E97-3766-4DC7-86EA-2880B6B72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Why is it important to have compassion?</a:t>
            </a:r>
          </a:p>
          <a:p>
            <a:r>
              <a:rPr lang="en-US" sz="4000" dirty="0"/>
              <a:t>Why is it important to be kind?</a:t>
            </a:r>
          </a:p>
          <a:p>
            <a:r>
              <a:rPr lang="en-US" sz="4000" dirty="0"/>
              <a:t>Do you think compassion and kindness go hand in hand?</a:t>
            </a:r>
          </a:p>
          <a:p>
            <a:r>
              <a:rPr lang="en-US" sz="4000" dirty="0"/>
              <a:t> Can you show compassion but not kind? Or can you be kind but not show compassion? </a:t>
            </a:r>
          </a:p>
          <a:p>
            <a:pPr lvl="1"/>
            <a:r>
              <a:rPr lang="en-US" sz="3600" dirty="0"/>
              <a:t>What do you think and why?</a:t>
            </a:r>
          </a:p>
        </p:txBody>
      </p:sp>
    </p:spTree>
    <p:extLst>
      <p:ext uri="{BB962C8B-B14F-4D97-AF65-F5344CB8AC3E}">
        <p14:creationId xmlns:p14="http://schemas.microsoft.com/office/powerpoint/2010/main" val="79223141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53C22"/>
      </a:dk2>
      <a:lt2>
        <a:srgbClr val="E8E3E2"/>
      </a:lt2>
      <a:accent1>
        <a:srgbClr val="23AFC8"/>
      </a:accent1>
      <a:accent2>
        <a:srgbClr val="14B78B"/>
      </a:accent2>
      <a:accent3>
        <a:srgbClr val="21B950"/>
      </a:accent3>
      <a:accent4>
        <a:srgbClr val="25BA14"/>
      </a:accent4>
      <a:accent5>
        <a:srgbClr val="6CB220"/>
      </a:accent5>
      <a:accent6>
        <a:srgbClr val="9EA812"/>
      </a:accent6>
      <a:hlink>
        <a:srgbClr val="529130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Mindful Monday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Monday</dc:title>
  <dc:creator>nina.rubio1414@gmail.com</dc:creator>
  <cp:lastModifiedBy>nina.rubio1414@gmail.com</cp:lastModifiedBy>
  <cp:revision>2</cp:revision>
  <dcterms:created xsi:type="dcterms:W3CDTF">2021-01-11T13:58:51Z</dcterms:created>
  <dcterms:modified xsi:type="dcterms:W3CDTF">2021-01-11T14:14:56Z</dcterms:modified>
</cp:coreProperties>
</file>