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7" autoAdjust="0"/>
    <p:restoredTop sz="94660"/>
  </p:normalViewPr>
  <p:slideViewPr>
    <p:cSldViewPr snapToGrid="0">
      <p:cViewPr varScale="1">
        <p:scale>
          <a:sx n="64" d="100"/>
          <a:sy n="64" d="100"/>
        </p:scale>
        <p:origin x="50" y="1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51960A-1008-4CCC-9D58-BC993BD8DF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296265D-2EB5-4A57-9FB2-7D0C8C4DFC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24B934-5DD2-4D50-A5BC-2BB633BED4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81FE0-F342-4DEE-9FE5-C98755DF2F08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7D4380-3330-4355-8003-630C48CE23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B9A9F0-AC57-4CCB-88E4-CBDF0919D5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55668-04D7-4C94-93BB-9C8166461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2126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6E5AC3-2F74-4392-86A5-521A5EE696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72A7D4C-72D8-4C11-A2FE-2FC2F7887C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A66F0D-1931-4EC1-B658-871D7BECC7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81FE0-F342-4DEE-9FE5-C98755DF2F08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315B45-685F-4596-A340-FCC3092114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D2623B-A898-47A5-91E0-9BF9124051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55668-04D7-4C94-93BB-9C8166461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8721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F6D01F9-4444-4FB8-9A04-927F44E34A7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723F594-9C13-4DBC-B9DE-B6AA6C5F72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8AD011-2298-48ED-A214-82F0275366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81FE0-F342-4DEE-9FE5-C98755DF2F08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11BCE2-46A2-4FEB-8CA7-2CF0019510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4BABC3-4EED-434E-8873-7972149430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55668-04D7-4C94-93BB-9C8166461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3585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893673-CA83-460E-BABD-339AFE4188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920C18-DE50-49CB-9B88-B956114DE6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C23079-FAE2-4D2F-B4D7-55B00153F9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81FE0-F342-4DEE-9FE5-C98755DF2F08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592FF5-9A08-4F09-800C-CCA0DDC53A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3C292B-E2A6-420E-BCDD-F3CEE2A2CB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55668-04D7-4C94-93BB-9C8166461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1517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70D271-67BC-4D49-8F6A-1B5387655A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9EAB88-A108-4D2B-881F-57F14B01DA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C693D5-85DF-49BC-B0A2-4295A52C40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81FE0-F342-4DEE-9FE5-C98755DF2F08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B6D9B2-6FF5-4AE6-8E37-84F28629BD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E6AF7D-97A1-4426-ACDC-7336164083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55668-04D7-4C94-93BB-9C8166461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9342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3B59B3-E024-4C2A-83B7-ECDB47139F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E7DDD7-98A3-42F9-8230-A5096A6FC24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3197F9C-C3DF-45FC-803D-A21129AE06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BE58D9E-9A30-46C8-884C-F8B70807D3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81FE0-F342-4DEE-9FE5-C98755DF2F08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B52886-8FA3-4435-83C9-0E415ADD1E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8DA6747-4555-41C0-AB5B-0C46651F13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55668-04D7-4C94-93BB-9C8166461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7008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BA459E-8FA7-4253-B08A-840D361724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C70705-145C-4590-9990-5E78114242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4B1CD91-1631-457D-8D60-E8A07C592F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9EA59AE-72AF-4134-800D-3FA022F3F60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2F52889-8928-463B-819F-CF230802BEA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6C975FB-ECB3-4817-AA93-17423E3A8E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81FE0-F342-4DEE-9FE5-C98755DF2F08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B398FB5-4970-487C-8B8B-E8DFDEAAB1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ABB7979-1F2B-45BA-9185-E4536D7153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55668-04D7-4C94-93BB-9C8166461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4748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DB23C3-B13B-44A5-8008-073D983034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31ACD15-7D06-491E-8F54-E7D1824B7E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81FE0-F342-4DEE-9FE5-C98755DF2F08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57B013A-5D66-490B-B4FF-ED88204494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E15640C-6C27-4E14-A145-F765DB5768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55668-04D7-4C94-93BB-9C8166461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194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0CA8C5F-7BCB-4E71-BEBC-52D2AD8027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81FE0-F342-4DEE-9FE5-C98755DF2F08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6153213-B844-49C5-BBEF-F5EE0075AE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0C67A36-73C3-41D6-9E7E-9FF6D1E979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55668-04D7-4C94-93BB-9C8166461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4289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8B36AC-3B28-4A5B-988E-E57985F7A1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D28D0F-6782-4831-B0A7-009CF6F7A8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1A25B4E-6B1C-4DAF-974C-7EF7A7005A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0DD6E03-4A2C-4551-BF74-F1A1A04863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81FE0-F342-4DEE-9FE5-C98755DF2F08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9CF87A2-A2E2-414D-A68A-D7D42EDA1D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E278492-3C5E-4559-8E6D-E2E5B032AD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55668-04D7-4C94-93BB-9C8166461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0637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1995C6-E31D-4321-83DE-AE16FC6CD0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BD08DD7-B03B-427E-8B61-56F316F411B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890078F-4CD5-422D-B637-0A43AB8D74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B20464C-567E-4F6C-AFFD-3A0F67AC96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81FE0-F342-4DEE-9FE5-C98755DF2F08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8939E8E-97A5-4484-A03C-8429D55762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7DC1905-B34F-4059-9F5E-9F3A3C3B7B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55668-04D7-4C94-93BB-9C8166461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54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414F746-78A7-49BF-8F97-926C5DC26F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CA6B64-95EE-4922-B6FA-AE1C6B18FD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FF3C92-7F2C-4B75-9768-CF621A18233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681FE0-F342-4DEE-9FE5-C98755DF2F08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FB26F7-F976-4689-A175-2DBE547D5AB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B4C2C8-AA6E-44DC-A085-3B47003F704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455668-04D7-4C94-93BB-9C8166461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118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video.link/w/qKpob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BAD76F3E-3A97-486B-B402-44400A8B91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514DC25-39A0-4752-BA77-1DBA3A6A49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199" y="1093788"/>
            <a:ext cx="10506455" cy="2967208"/>
          </a:xfrm>
        </p:spPr>
        <p:txBody>
          <a:bodyPr>
            <a:normAutofit/>
          </a:bodyPr>
          <a:lstStyle/>
          <a:p>
            <a:r>
              <a:rPr lang="en-US" sz="8000" dirty="0"/>
              <a:t>Mindfulness: Have Compassion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08D2BDA-57B3-4701-BE85-4B0C8093B0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400924" y="4619624"/>
            <a:ext cx="3946779" cy="1038225"/>
          </a:xfrm>
        </p:spPr>
        <p:txBody>
          <a:bodyPr>
            <a:normAutofit/>
          </a:bodyPr>
          <a:lstStyle/>
          <a:p>
            <a:pPr algn="r"/>
            <a:r>
              <a:rPr lang="en-US" dirty="0"/>
              <a:t>October 15</a:t>
            </a:r>
            <a:r>
              <a:rPr lang="en-US" baseline="30000" dirty="0"/>
              <a:t>th</a:t>
            </a:r>
            <a:r>
              <a:rPr lang="en-US" dirty="0"/>
              <a:t>, 2020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391F6B52-91F4-4AEB-B6DB-29FEBCF28C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1248" y="4331166"/>
            <a:ext cx="10506456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2CD6F061-7C53-44F4-9794-953DB70A45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9346882" y="2348839"/>
            <a:ext cx="54864" cy="394677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53420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DAF1966E-FD40-4A4A-B61B-C4DF7FA05F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047BFA19-D45E-416B-A404-7AF2F3F27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rgbClr val="E1E1E1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8E0105E7-23DB-4CF2-8258-FF47C762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EA63193-F7CC-449D-9313-0B9583CC08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/>
          <a:p>
            <a:r>
              <a:rPr lang="en-US" sz="4000"/>
              <a:t>Discussion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74B4F7D-14B2-478B-8BF5-01E4E0C5D2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75895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6DF2A4-0105-4F76-8227-0E837B97BE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481943"/>
            <a:ext cx="10168128" cy="3695020"/>
          </a:xfrm>
        </p:spPr>
        <p:txBody>
          <a:bodyPr>
            <a:normAutofit/>
          </a:bodyPr>
          <a:lstStyle/>
          <a:p>
            <a:r>
              <a:rPr lang="en-US" sz="2200"/>
              <a:t>What does “having compassion” mean to you?</a:t>
            </a:r>
          </a:p>
          <a:p>
            <a:r>
              <a:rPr lang="en-US" sz="2200"/>
              <a:t>Why do you think “having compassion” is important?</a:t>
            </a:r>
          </a:p>
          <a:p>
            <a:r>
              <a:rPr lang="en-US" sz="2200"/>
              <a:t>What is difficult about “having compassion” for others?</a:t>
            </a:r>
          </a:p>
        </p:txBody>
      </p:sp>
    </p:spTree>
    <p:extLst>
      <p:ext uri="{BB962C8B-B14F-4D97-AF65-F5344CB8AC3E}">
        <p14:creationId xmlns:p14="http://schemas.microsoft.com/office/powerpoint/2010/main" val="25659651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DAF1966E-FD40-4A4A-B61B-C4DF7FA05F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047BFA19-D45E-416B-A404-7AF2F3F27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rgbClr val="E1E1E1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8E0105E7-23DB-4CF2-8258-FF47C762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6069032-EFB5-4FBE-BE53-25614960E1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/>
          <a:p>
            <a:r>
              <a:rPr lang="en-US" sz="4000"/>
              <a:t>Video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74B4F7D-14B2-478B-8BF5-01E4E0C5D2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75895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3D4819-9549-4B3A-8B11-4FF30E43A6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481943"/>
            <a:ext cx="10168128" cy="3695020"/>
          </a:xfrm>
        </p:spPr>
        <p:txBody>
          <a:bodyPr>
            <a:normAutofit/>
          </a:bodyPr>
          <a:lstStyle/>
          <a:p>
            <a:r>
              <a:rPr lang="en-US" sz="2200">
                <a:hlinkClick r:id="rId2"/>
              </a:rPr>
              <a:t>https://video.link/w/qKpob</a:t>
            </a:r>
            <a:r>
              <a:rPr lang="en-US" sz="220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468785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DAF1966E-FD40-4A4A-B61B-C4DF7FA05F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047BFA19-D45E-416B-A404-7AF2F3F27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rgbClr val="E1E1E1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8E0105E7-23DB-4CF2-8258-FF47C762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E0DD01D-6DCB-4680-92F6-37AEF53388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/>
          <a:p>
            <a:r>
              <a:rPr lang="en-US" sz="4000"/>
              <a:t>Discussion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74B4F7D-14B2-478B-8BF5-01E4E0C5D2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75895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50DCB1-181C-4E6C-A581-AF2F89EC65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481943"/>
            <a:ext cx="10168128" cy="3695020"/>
          </a:xfrm>
        </p:spPr>
        <p:txBody>
          <a:bodyPr>
            <a:normAutofit/>
          </a:bodyPr>
          <a:lstStyle/>
          <a:p>
            <a:r>
              <a:rPr lang="en-US" sz="2200"/>
              <a:t>What stood out to you the most?</a:t>
            </a:r>
          </a:p>
          <a:p>
            <a:r>
              <a:rPr lang="en-US" sz="2200"/>
              <a:t>What are some take-a-ways that you can use?</a:t>
            </a:r>
          </a:p>
        </p:txBody>
      </p:sp>
    </p:spTree>
    <p:extLst>
      <p:ext uri="{BB962C8B-B14F-4D97-AF65-F5344CB8AC3E}">
        <p14:creationId xmlns:p14="http://schemas.microsoft.com/office/powerpoint/2010/main" val="33710221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69</Words>
  <Application>Microsoft Office PowerPoint</Application>
  <PresentationFormat>Widescreen</PresentationFormat>
  <Paragraphs>11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Mindfulness: Have Compassion</vt:lpstr>
      <vt:lpstr>Discussion</vt:lpstr>
      <vt:lpstr>Video</vt:lpstr>
      <vt:lpstr>Discussion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Mindfulness: Have Compassion</dc:title>
  <dc:creator>nina.rubio1414@gmail.com</dc:creator>
  <cp:lastModifiedBy>nina.rubio1414@gmail.com</cp:lastModifiedBy>
  <cp:revision>1</cp:revision>
  <dcterms:created xsi:type="dcterms:W3CDTF">2020-10-14T13:59:02Z</dcterms:created>
  <dcterms:modified xsi:type="dcterms:W3CDTF">2020-10-14T13:59:04Z</dcterms:modified>
</cp:coreProperties>
</file>