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50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1960A-1008-4CCC-9D58-BC993BD8DF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6265D-2EB5-4A57-9FB2-7D0C8C4DF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4B934-5DD2-4D50-A5BC-2BB633BE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1FE0-F342-4DEE-9FE5-C98755DF2F0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D4380-3330-4355-8003-630C48CE2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9A9F0-AC57-4CCB-88E4-CBDF0919D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1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E5AC3-2F74-4392-86A5-521A5EE69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2A7D4C-72D8-4C11-A2FE-2FC2F7887C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66F0D-1931-4EC1-B658-871D7BECC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1FE0-F342-4DEE-9FE5-C98755DF2F0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15B45-685F-4596-A340-FCC309211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2623B-A898-47A5-91E0-9BF91240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7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6D01F9-4444-4FB8-9A04-927F44E34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3F594-9C13-4DBC-B9DE-B6AA6C5F7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AD011-2298-48ED-A214-82F027536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1FE0-F342-4DEE-9FE5-C98755DF2F0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1BCE2-46A2-4FEB-8CA7-2CF001951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BABC3-4EED-434E-8873-797214943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5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93673-CA83-460E-BABD-339AFE418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20C18-DE50-49CB-9B88-B956114DE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23079-FAE2-4D2F-B4D7-55B00153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1FE0-F342-4DEE-9FE5-C98755DF2F0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92FF5-9A08-4F09-800C-CCA0DDC53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C292B-E2A6-420E-BCDD-F3CEE2A2C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5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0D271-67BC-4D49-8F6A-1B5387655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9EAB88-A108-4D2B-881F-57F14B01D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693D5-85DF-49BC-B0A2-4295A52C4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1FE0-F342-4DEE-9FE5-C98755DF2F0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6D9B2-6FF5-4AE6-8E37-84F28629B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6AF7D-97A1-4426-ACDC-733616408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3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B59B3-E024-4C2A-83B7-ECDB47139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7DDD7-98A3-42F9-8230-A5096A6FC2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197F9C-C3DF-45FC-803D-A21129AE0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58D9E-9A30-46C8-884C-F8B70807D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1FE0-F342-4DEE-9FE5-C98755DF2F0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52886-8FA3-4435-83C9-0E415ADD1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A6747-4555-41C0-AB5B-0C46651F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0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A459E-8FA7-4253-B08A-840D36172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70705-145C-4590-9990-5E7811424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1CD91-1631-457D-8D60-E8A07C592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EA59AE-72AF-4134-800D-3FA022F3F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F52889-8928-463B-819F-CF230802BE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C975FB-ECB3-4817-AA93-17423E3A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1FE0-F342-4DEE-9FE5-C98755DF2F0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398FB5-4970-487C-8B8B-E8DFDEAAB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B7979-1F2B-45BA-9185-E4536D715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7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B23C3-B13B-44A5-8008-073D98303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1ACD15-7D06-491E-8F54-E7D1824B7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1FE0-F342-4DEE-9FE5-C98755DF2F0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7B013A-5D66-490B-B4FF-ED8820449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15640C-6C27-4E14-A145-F765DB576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94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CA8C5F-7BCB-4E71-BEBC-52D2AD802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1FE0-F342-4DEE-9FE5-C98755DF2F0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153213-B844-49C5-BBEF-F5EE0075A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67A36-73C3-41D6-9E7E-9FF6D1E97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2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B36AC-3B28-4A5B-988E-E57985F7A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28D0F-6782-4831-B0A7-009CF6F7A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A25B4E-6B1C-4DAF-974C-7EF7A7005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DD6E03-4A2C-4551-BF74-F1A1A0486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1FE0-F342-4DEE-9FE5-C98755DF2F0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F87A2-A2E2-414D-A68A-D7D42EDA1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278492-3C5E-4559-8E6D-E2E5B032A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6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995C6-E31D-4321-83DE-AE16FC6CD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D08DD7-B03B-427E-8B61-56F316F411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90078F-4CD5-422D-B637-0A43AB8D7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0464C-567E-4F6C-AFFD-3A0F67AC9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1FE0-F342-4DEE-9FE5-C98755DF2F0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39E8E-97A5-4484-A03C-8429D5576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C1905-B34F-4059-9F5E-9F3A3C3B7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14F746-78A7-49BF-8F97-926C5DC26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A6B64-95EE-4922-B6FA-AE1C6B18F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F3C92-7F2C-4B75-9768-CF621A1823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81FE0-F342-4DEE-9FE5-C98755DF2F0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B26F7-F976-4689-A175-2DBE547D5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4C2C8-AA6E-44DC-A085-3B47003F70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.link/w/RjXk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4DC25-39A0-4752-BA77-1DBA3A6A4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128" y="965199"/>
            <a:ext cx="6766078" cy="4927601"/>
          </a:xfrm>
        </p:spPr>
        <p:txBody>
          <a:bodyPr anchor="ctr">
            <a:normAutofit/>
          </a:bodyPr>
          <a:lstStyle/>
          <a:p>
            <a:pPr algn="r"/>
            <a:r>
              <a:rPr lang="en-US" sz="5400">
                <a:solidFill>
                  <a:schemeClr val="tx1">
                    <a:lumMod val="85000"/>
                    <a:lumOff val="15000"/>
                  </a:schemeClr>
                </a:solidFill>
              </a:rPr>
              <a:t>Mindfulness: Dealing with Difficult Moments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8D2BDA-57B3-4701-BE85-4B0C8093B0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8729" y="965198"/>
            <a:ext cx="2707937" cy="4927602"/>
          </a:xfrm>
        </p:spPr>
        <p:txBody>
          <a:bodyPr anchor="ctr">
            <a:normAutofit/>
          </a:bodyPr>
          <a:lstStyle/>
          <a:p>
            <a:pPr algn="l"/>
            <a:r>
              <a:rPr lang="en-US" sz="2000">
                <a:solidFill>
                  <a:schemeClr val="accent1"/>
                </a:solidFill>
              </a:rPr>
              <a:t>October 2020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8160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4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A63193-F7CC-449D-9313-0B9583CC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Discussion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DF2A4-0105-4F76-8227-0E837B97B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What are some healthy examples of how you deal with difficult moments?</a:t>
            </a:r>
          </a:p>
        </p:txBody>
      </p:sp>
    </p:spTree>
    <p:extLst>
      <p:ext uri="{BB962C8B-B14F-4D97-AF65-F5344CB8AC3E}">
        <p14:creationId xmlns:p14="http://schemas.microsoft.com/office/powerpoint/2010/main" val="2565965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069032-EFB5-4FBE-BE53-25614960E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Video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D4819-9549-4B3A-8B11-4FF30E43A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>
                <a:hlinkClick r:id="rId2"/>
              </a:rPr>
              <a:t>https://video.link/w/RjXkb</a:t>
            </a:r>
            <a:r>
              <a:rPr lang="en-US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6878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0DD01D-6DCB-4680-92F6-37AEF533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Discussion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0DCB1-181C-4E6C-A581-AF2F89EC6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What stood out to you the most?</a:t>
            </a:r>
          </a:p>
          <a:p>
            <a:r>
              <a:rPr lang="en-US" sz="2400"/>
              <a:t>How can you do better dealing with difficult moments in your life?</a:t>
            </a:r>
          </a:p>
        </p:txBody>
      </p:sp>
    </p:spTree>
    <p:extLst>
      <p:ext uri="{BB962C8B-B14F-4D97-AF65-F5344CB8AC3E}">
        <p14:creationId xmlns:p14="http://schemas.microsoft.com/office/powerpoint/2010/main" val="3371022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Mindfulness: Dealing with Difficult Moments </vt:lpstr>
      <vt:lpstr>Discussion</vt:lpstr>
      <vt:lpstr>Video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Mindfulness: Dealing with Difficult Moments </dc:title>
  <dc:creator>nina.rubio1414@gmail.com</dc:creator>
  <cp:lastModifiedBy>nina.rubio1414@gmail.com</cp:lastModifiedBy>
  <cp:revision>1</cp:revision>
  <dcterms:created xsi:type="dcterms:W3CDTF">2020-10-05T16:43:24Z</dcterms:created>
  <dcterms:modified xsi:type="dcterms:W3CDTF">2020-10-05T16:43:52Z</dcterms:modified>
</cp:coreProperties>
</file>