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Wednesday, January 20,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712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Wednesday, January 20,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136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Wednesday, January 20,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61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Wednesday, January 20,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20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Wednesday, January 20,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170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Wednesday, January 20,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35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Wednesday, January 20,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720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Wednesday, January 20,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68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Wednesday, January 20,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Wednesday, January 20,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38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Wednesday, January 20,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060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Wednesday, January 20, 2021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2588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62" r:id="rId4"/>
    <p:sldLayoutId id="2147483663" r:id="rId5"/>
    <p:sldLayoutId id="2147483668" r:id="rId6"/>
    <p:sldLayoutId id="2147483664" r:id="rId7"/>
    <p:sldLayoutId id="2147483665" r:id="rId8"/>
    <p:sldLayoutId id="2147483666" r:id="rId9"/>
    <p:sldLayoutId id="2147483667" r:id="rId10"/>
    <p:sldLayoutId id="2147483669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NHaMn3ZvQ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AF57B88-1D4C-41FA-A761-EC1DD10C3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11000">
                <a:schemeClr val="accent2"/>
              </a:gs>
              <a:gs pos="100000">
                <a:schemeClr val="accent6">
                  <a:lumMod val="75000"/>
                  <a:alpha val="8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548F45-5164-4ABB-8212-7F293FDED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9565" y="2659404"/>
            <a:ext cx="4355594" cy="4040742"/>
          </a:xfrm>
          <a:prstGeom prst="rect">
            <a:avLst/>
          </a:prstGeom>
          <a:gradFill>
            <a:gsLst>
              <a:gs pos="0">
                <a:schemeClr val="accent5">
                  <a:alpha val="35000"/>
                </a:schemeClr>
              </a:gs>
              <a:gs pos="100000">
                <a:schemeClr val="accent6"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stack of rocks on a beach&#10;&#10;Description automatically generated with low confidence">
            <a:extLst>
              <a:ext uri="{FF2B5EF4-FFF2-40B4-BE49-F238E27FC236}">
                <a16:creationId xmlns:a16="http://schemas.microsoft.com/office/drawing/2014/main" id="{A0980F51-881C-4DFA-AFA0-D624896825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858" r="12924"/>
          <a:stretch/>
        </p:blipFill>
        <p:spPr>
          <a:xfrm>
            <a:off x="4038599" y="10"/>
            <a:ext cx="8160026" cy="6875809"/>
          </a:xfrm>
          <a:prstGeom prst="rect">
            <a:avLst/>
          </a:pr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E81CCFB-7BEF-4186-86FB-D09450B4D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4D7C37-572B-4786-8797-59F2BA9CDF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3825" y="2950387"/>
            <a:ext cx="3077044" cy="3531403"/>
          </a:xfrm>
        </p:spPr>
        <p:txBody>
          <a:bodyPr anchor="t">
            <a:normAutofit/>
          </a:bodyPr>
          <a:lstStyle/>
          <a:p>
            <a:pPr algn="r"/>
            <a:r>
              <a:rPr lang="en-US" sz="2500">
                <a:solidFill>
                  <a:schemeClr val="bg1"/>
                </a:solidFill>
              </a:rPr>
              <a:t>Mindful Meditation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9B7008-7F7D-450C-B0F5-3227482170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026" y="525970"/>
            <a:ext cx="2937753" cy="1600225"/>
          </a:xfrm>
        </p:spPr>
        <p:txBody>
          <a:bodyPr anchor="b">
            <a:normAutofit/>
          </a:bodyPr>
          <a:lstStyle/>
          <a:p>
            <a:pPr algn="r"/>
            <a:r>
              <a:rPr lang="en-US" sz="1200">
                <a:solidFill>
                  <a:schemeClr val="bg1"/>
                </a:solidFill>
              </a:rPr>
              <a:t>January 2021</a:t>
            </a:r>
          </a:p>
        </p:txBody>
      </p:sp>
    </p:spTree>
    <p:extLst>
      <p:ext uri="{BB962C8B-B14F-4D97-AF65-F5344CB8AC3E}">
        <p14:creationId xmlns:p14="http://schemas.microsoft.com/office/powerpoint/2010/main" val="1644592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140DF-1A7E-4DE6-AA50-38B586753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1A9D2-C034-4B3E-A751-B6440C520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of you have felt more anxious the past year and a half?</a:t>
            </a:r>
          </a:p>
          <a:p>
            <a:r>
              <a:rPr lang="en-US" dirty="0"/>
              <a:t>How many of you have felt bombarded with trial after trial?</a:t>
            </a:r>
          </a:p>
          <a:p>
            <a:r>
              <a:rPr lang="en-US" dirty="0"/>
              <a:t>How many of you know how to cope with anxious thoughts?</a:t>
            </a:r>
          </a:p>
          <a:p>
            <a:r>
              <a:rPr lang="en-US" dirty="0"/>
              <a:t>How do your anxious thoughts make you feel?</a:t>
            </a:r>
          </a:p>
        </p:txBody>
      </p:sp>
    </p:spTree>
    <p:extLst>
      <p:ext uri="{BB962C8B-B14F-4D97-AF65-F5344CB8AC3E}">
        <p14:creationId xmlns:p14="http://schemas.microsoft.com/office/powerpoint/2010/main" val="785302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2C42F-9ED5-4899-B864-FB4D88D44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Meditation 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32A52-5503-42A1-9345-4D2A79249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https://www.youtube.com/watch?v=FNHaMn3ZvQU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178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5615C-AB8A-44B1-A8DD-28CDA5C90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12734-F285-4FCB-B4FF-7710EE06B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are you feeling now after our 3-minute mindful meditation video?</a:t>
            </a:r>
          </a:p>
          <a:p>
            <a:r>
              <a:rPr lang="en-US" dirty="0"/>
              <a:t>Can/will you use the mindful meditation technique </a:t>
            </a:r>
            <a:r>
              <a:rPr lang="en-US"/>
              <a:t>on your own?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13129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LightSeedRightStep">
      <a:dk1>
        <a:srgbClr val="000000"/>
      </a:dk1>
      <a:lt1>
        <a:srgbClr val="FFFFFF"/>
      </a:lt1>
      <a:dk2>
        <a:srgbClr val="413424"/>
      </a:dk2>
      <a:lt2>
        <a:srgbClr val="E2E7E8"/>
      </a:lt2>
      <a:accent1>
        <a:srgbClr val="C79788"/>
      </a:accent1>
      <a:accent2>
        <a:srgbClr val="B69E72"/>
      </a:accent2>
      <a:accent3>
        <a:srgbClr val="A3A777"/>
      </a:accent3>
      <a:accent4>
        <a:srgbClr val="8CAB6C"/>
      </a:accent4>
      <a:accent5>
        <a:srgbClr val="80AE7B"/>
      </a:accent5>
      <a:accent6>
        <a:srgbClr val="70B185"/>
      </a:accent6>
      <a:hlink>
        <a:srgbClr val="5C8A99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94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Avenir Next LT Pro</vt:lpstr>
      <vt:lpstr>GradientRiseVTI</vt:lpstr>
      <vt:lpstr>Mindful Meditation</vt:lpstr>
      <vt:lpstr>Discussion</vt:lpstr>
      <vt:lpstr>Meditation Video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Mindful Meditation</dc:title>
  <dc:creator>nina.rubio1414@gmail.com</dc:creator>
  <cp:lastModifiedBy>nina.rubio1414@gmail.com</cp:lastModifiedBy>
  <cp:revision>1</cp:revision>
  <dcterms:created xsi:type="dcterms:W3CDTF">2021-01-20T17:36:34Z</dcterms:created>
  <dcterms:modified xsi:type="dcterms:W3CDTF">2021-01-20T17:40:28Z</dcterms:modified>
</cp:coreProperties>
</file>