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6" r:id="rId1"/>
  </p:sldMasterIdLst>
  <p:notesMasterIdLst>
    <p:notesMasterId r:id="rId26"/>
  </p:notesMasterIdLst>
  <p:sldIdLst>
    <p:sldId id="256" r:id="rId2"/>
    <p:sldId id="265" r:id="rId3"/>
    <p:sldId id="280" r:id="rId4"/>
    <p:sldId id="264" r:id="rId5"/>
    <p:sldId id="312" r:id="rId6"/>
    <p:sldId id="302" r:id="rId7"/>
    <p:sldId id="258" r:id="rId8"/>
    <p:sldId id="307" r:id="rId9"/>
    <p:sldId id="271" r:id="rId10"/>
    <p:sldId id="303" r:id="rId11"/>
    <p:sldId id="279" r:id="rId12"/>
    <p:sldId id="308" r:id="rId13"/>
    <p:sldId id="270" r:id="rId14"/>
    <p:sldId id="304" r:id="rId15"/>
    <p:sldId id="278" r:id="rId16"/>
    <p:sldId id="309" r:id="rId17"/>
    <p:sldId id="275" r:id="rId18"/>
    <p:sldId id="305" r:id="rId19"/>
    <p:sldId id="267" r:id="rId20"/>
    <p:sldId id="310" r:id="rId21"/>
    <p:sldId id="261" r:id="rId22"/>
    <p:sldId id="306" r:id="rId23"/>
    <p:sldId id="262" r:id="rId24"/>
    <p:sldId id="311" r:id="rId25"/>
  </p:sldIdLst>
  <p:sldSz cx="9144000" cy="5143500" type="screen16x9"/>
  <p:notesSz cx="6858000" cy="9144000"/>
  <p:embeddedFontLst>
    <p:embeddedFont>
      <p:font typeface="Assistant Light" panose="00000400000000000000" charset="-79"/>
      <p:regular r:id="rId27"/>
      <p:bold r:id="rId28"/>
    </p:embeddedFont>
    <p:embeddedFont>
      <p:font typeface="Fira Sans Extra Condensed Medium" panose="020B0604020202020204" charset="0"/>
      <p:regular r:id="rId29"/>
      <p:bold r:id="rId30"/>
      <p:italic r:id="rId31"/>
      <p:boldItalic r:id="rId32"/>
    </p:embeddedFont>
    <p:embeddedFont>
      <p:font typeface="Scope One" panose="020B0604020202020204" charset="0"/>
      <p:regular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40EDA0-CD03-4A55-BCE6-03D6E0CFA8E7}" v="29" dt="2020-03-27T17:11:20.962"/>
    <p1510:client id="{4BF7B6B4-E42D-4E8A-8CED-30E240D18039}" v="20" dt="2020-03-26T23:01:56.449"/>
  </p1510:revLst>
</p1510:revInfo>
</file>

<file path=ppt/tableStyles.xml><?xml version="1.0" encoding="utf-8"?>
<a:tblStyleLst xmlns:a="http://schemas.openxmlformats.org/drawingml/2006/main" def="{B8FC0C71-CA84-416C-8551-585388FB45FE}">
  <a:tblStyle styleId="{B8FC0C71-CA84-416C-8551-585388FB45F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81EC4A04-8ED5-4053-A046-10C6104EDE6C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68" autoAdjust="0"/>
    <p:restoredTop sz="94660"/>
  </p:normalViewPr>
  <p:slideViewPr>
    <p:cSldViewPr snapToGrid="0">
      <p:cViewPr varScale="1">
        <p:scale>
          <a:sx n="84" d="100"/>
          <a:sy n="84" d="100"/>
        </p:scale>
        <p:origin x="68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54dda1946d_6_3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54dda1946d_6_3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71083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g54dda1946d_4_27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0" name="Google Shape;620;g54dda1946d_4_27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54dda1946d_6_3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54dda1946d_6_3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4240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54dda1946d_4_27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54dda1946d_4_27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54dda1946d_6_3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54dda1946d_6_3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881862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g616dc1fc01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2" name="Google Shape;612;g616dc1fc01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54dda1946d_6_3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54dda1946d_6_3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74506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g617709229b_1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3" name="Google Shape;533;g617709229b_1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54dda1946d_6_3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54dda1946d_6_3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339937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54dda1946d_6_3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54dda1946d_6_3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54dda1946d_6_3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54dda1946d_6_3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54dda1946d_6_3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54dda1946d_6_3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425604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54dda1946d_6_3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54dda1946d_6_3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65308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54dda1946d_6_3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54dda1946d_6_3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08828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g54dda1946d_4_27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7" name="Google Shape;627;g54dda1946d_4_27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54dda1946d_6_3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54dda1946d_6_3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617709229b_2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617709229b_2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762986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54dda1946d_6_3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54dda1946d_6_3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400797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54dda1946d_6_3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54dda1946d_6_3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35994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54dda1946d_4_26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g54dda1946d_4_26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TLE OPENING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7999891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7999891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1144517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flipH="1">
            <a:off x="1144517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7999891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1667625" y="1948450"/>
            <a:ext cx="5904300" cy="105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55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3528306" y="2995274"/>
            <a:ext cx="2087400" cy="67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X COLUMNS 1">
  <p:cSld name="CUSTOM_6_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>
            <a:spLocks noGrp="1"/>
          </p:cNvSpPr>
          <p:nvPr>
            <p:ph type="ctrTitle"/>
          </p:nvPr>
        </p:nvSpPr>
        <p:spPr>
          <a:xfrm>
            <a:off x="2037911" y="1554245"/>
            <a:ext cx="1906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subTitle" idx="1"/>
          </p:nvPr>
        </p:nvSpPr>
        <p:spPr>
          <a:xfrm>
            <a:off x="2265011" y="2067525"/>
            <a:ext cx="1679400" cy="36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ctrTitle" idx="2"/>
          </p:nvPr>
        </p:nvSpPr>
        <p:spPr>
          <a:xfrm>
            <a:off x="2037911" y="3578380"/>
            <a:ext cx="1906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5"/>
          <p:cNvSpPr txBox="1">
            <a:spLocks noGrp="1"/>
          </p:cNvSpPr>
          <p:nvPr>
            <p:ph type="subTitle" idx="3"/>
          </p:nvPr>
        </p:nvSpPr>
        <p:spPr>
          <a:xfrm>
            <a:off x="2265011" y="4111571"/>
            <a:ext cx="1679400" cy="36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4" name="Google Shape;74;p15"/>
          <p:cNvSpPr txBox="1">
            <a:spLocks noGrp="1"/>
          </p:cNvSpPr>
          <p:nvPr>
            <p:ph type="ctrTitle" idx="4"/>
          </p:nvPr>
        </p:nvSpPr>
        <p:spPr>
          <a:xfrm>
            <a:off x="5179106" y="1541795"/>
            <a:ext cx="1906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subTitle" idx="5"/>
          </p:nvPr>
        </p:nvSpPr>
        <p:spPr>
          <a:xfrm>
            <a:off x="5179106" y="2055050"/>
            <a:ext cx="1679400" cy="36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ctrTitle" idx="6"/>
          </p:nvPr>
        </p:nvSpPr>
        <p:spPr>
          <a:xfrm>
            <a:off x="1214475" y="2581144"/>
            <a:ext cx="1906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7" name="Google Shape;77;p15"/>
          <p:cNvSpPr txBox="1">
            <a:spLocks noGrp="1"/>
          </p:cNvSpPr>
          <p:nvPr>
            <p:ph type="subTitle" idx="7"/>
          </p:nvPr>
        </p:nvSpPr>
        <p:spPr>
          <a:xfrm>
            <a:off x="1441575" y="3094424"/>
            <a:ext cx="1679400" cy="36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15"/>
          <p:cNvSpPr txBox="1">
            <a:spLocks noGrp="1"/>
          </p:cNvSpPr>
          <p:nvPr>
            <p:ph type="ctrTitle" idx="8"/>
          </p:nvPr>
        </p:nvSpPr>
        <p:spPr>
          <a:xfrm>
            <a:off x="5179106" y="3578466"/>
            <a:ext cx="1906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subTitle" idx="9"/>
          </p:nvPr>
        </p:nvSpPr>
        <p:spPr>
          <a:xfrm>
            <a:off x="5179106" y="4091746"/>
            <a:ext cx="1679400" cy="36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0" name="Google Shape;80;p15"/>
          <p:cNvSpPr txBox="1">
            <a:spLocks noGrp="1"/>
          </p:cNvSpPr>
          <p:nvPr>
            <p:ph type="ctrTitle" idx="13"/>
          </p:nvPr>
        </p:nvSpPr>
        <p:spPr>
          <a:xfrm>
            <a:off x="5855313" y="2570995"/>
            <a:ext cx="1906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1" name="Google Shape;81;p15"/>
          <p:cNvSpPr txBox="1">
            <a:spLocks noGrp="1"/>
          </p:cNvSpPr>
          <p:nvPr>
            <p:ph type="subTitle" idx="14"/>
          </p:nvPr>
        </p:nvSpPr>
        <p:spPr>
          <a:xfrm>
            <a:off x="5855313" y="3084250"/>
            <a:ext cx="1679400" cy="36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2" name="Google Shape;82;p15"/>
          <p:cNvSpPr txBox="1">
            <a:spLocks noGrp="1"/>
          </p:cNvSpPr>
          <p:nvPr>
            <p:ph type="ctrTitle" idx="15"/>
          </p:nvPr>
        </p:nvSpPr>
        <p:spPr>
          <a:xfrm flipH="1">
            <a:off x="2126050" y="513450"/>
            <a:ext cx="4891500" cy="1229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DESIGN 4">
  <p:cSld name="CUSTOM_1_1_1_1_1_1_1_1_1_1_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>
            <a:spLocks noGrp="1"/>
          </p:cNvSpPr>
          <p:nvPr>
            <p:ph type="ctrTitle"/>
          </p:nvPr>
        </p:nvSpPr>
        <p:spPr>
          <a:xfrm flipH="1">
            <a:off x="1390925" y="513453"/>
            <a:ext cx="6362100" cy="784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LINE 3">
  <p:cSld name="CUSTOM_1_1_1_2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>
            <a:spLocks noGrp="1"/>
          </p:cNvSpPr>
          <p:nvPr>
            <p:ph type="ctrTitle"/>
          </p:nvPr>
        </p:nvSpPr>
        <p:spPr>
          <a:xfrm flipH="1">
            <a:off x="3616050" y="3259450"/>
            <a:ext cx="19119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99" name="Google Shape;99;p19"/>
          <p:cNvSpPr txBox="1">
            <a:spLocks noGrp="1"/>
          </p:cNvSpPr>
          <p:nvPr>
            <p:ph type="subTitle" idx="1"/>
          </p:nvPr>
        </p:nvSpPr>
        <p:spPr>
          <a:xfrm flipH="1">
            <a:off x="3337350" y="3728301"/>
            <a:ext cx="24693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0" name="Google Shape;100;p19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3695100" y="1422556"/>
            <a:ext cx="17538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 + TEXT">
  <p:cSld name="CUSTOM_7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/>
          <p:nvPr/>
        </p:nvSpPr>
        <p:spPr>
          <a:xfrm flipH="1">
            <a:off x="9125186" y="2419108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20"/>
          <p:cNvSpPr/>
          <p:nvPr/>
        </p:nvSpPr>
        <p:spPr>
          <a:xfrm flipH="1">
            <a:off x="1143933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20"/>
          <p:cNvSpPr/>
          <p:nvPr/>
        </p:nvSpPr>
        <p:spPr>
          <a:xfrm flipH="1">
            <a:off x="1143933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20"/>
          <p:cNvSpPr/>
          <p:nvPr/>
        </p:nvSpPr>
        <p:spPr>
          <a:xfrm flipH="1">
            <a:off x="9125186" y="1507984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20"/>
          <p:cNvSpPr/>
          <p:nvPr/>
        </p:nvSpPr>
        <p:spPr>
          <a:xfrm>
            <a:off x="7999307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20"/>
          <p:cNvSpPr/>
          <p:nvPr/>
        </p:nvSpPr>
        <p:spPr>
          <a:xfrm>
            <a:off x="7999307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20"/>
          <p:cNvSpPr/>
          <p:nvPr/>
        </p:nvSpPr>
        <p:spPr>
          <a:xfrm flipH="1">
            <a:off x="1143933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20"/>
          <p:cNvSpPr txBox="1">
            <a:spLocks noGrp="1"/>
          </p:cNvSpPr>
          <p:nvPr>
            <p:ph type="subTitle" idx="1"/>
          </p:nvPr>
        </p:nvSpPr>
        <p:spPr>
          <a:xfrm flipH="1">
            <a:off x="4356750" y="3299275"/>
            <a:ext cx="3311400" cy="67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10" name="Google Shape;110;p20"/>
          <p:cNvSpPr txBox="1">
            <a:spLocks noGrp="1"/>
          </p:cNvSpPr>
          <p:nvPr>
            <p:ph type="title" hasCustomPrompt="1"/>
          </p:nvPr>
        </p:nvSpPr>
        <p:spPr>
          <a:xfrm flipH="1">
            <a:off x="1628250" y="1982625"/>
            <a:ext cx="6039900" cy="1103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Font typeface="Fira Sans Extra Condensed Medium"/>
              <a:buNone/>
              <a:defRPr sz="7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Font typeface="Fira Sans Extra Condensed Medium"/>
              <a:buNone/>
              <a:defRPr sz="7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Font typeface="Fira Sans Extra Condensed Medium"/>
              <a:buNone/>
              <a:defRPr sz="7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Font typeface="Fira Sans Extra Condensed Medium"/>
              <a:buNone/>
              <a:defRPr sz="7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Font typeface="Fira Sans Extra Condensed Medium"/>
              <a:buNone/>
              <a:defRPr sz="7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Font typeface="Fira Sans Extra Condensed Medium"/>
              <a:buNone/>
              <a:defRPr sz="7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Font typeface="Fira Sans Extra Condensed Medium"/>
              <a:buNone/>
              <a:defRPr sz="7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Font typeface="Fira Sans Extra Condensed Medium"/>
              <a:buNone/>
              <a:defRPr sz="7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+ TEXT">
  <p:cSld name="CUSTOM_8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/>
          <p:nvPr/>
        </p:nvSpPr>
        <p:spPr>
          <a:xfrm>
            <a:off x="7988691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21"/>
          <p:cNvSpPr/>
          <p:nvPr/>
        </p:nvSpPr>
        <p:spPr>
          <a:xfrm>
            <a:off x="7988691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21"/>
          <p:cNvSpPr/>
          <p:nvPr/>
        </p:nvSpPr>
        <p:spPr>
          <a:xfrm>
            <a:off x="7439" y="1507984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21"/>
          <p:cNvSpPr/>
          <p:nvPr/>
        </p:nvSpPr>
        <p:spPr>
          <a:xfrm flipH="1">
            <a:off x="1133317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21"/>
          <p:cNvSpPr/>
          <p:nvPr/>
        </p:nvSpPr>
        <p:spPr>
          <a:xfrm flipH="1">
            <a:off x="1133317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21"/>
          <p:cNvSpPr/>
          <p:nvPr/>
        </p:nvSpPr>
        <p:spPr>
          <a:xfrm>
            <a:off x="7988691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21"/>
          <p:cNvSpPr/>
          <p:nvPr/>
        </p:nvSpPr>
        <p:spPr>
          <a:xfrm>
            <a:off x="7439" y="2419108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21"/>
          <p:cNvSpPr txBox="1">
            <a:spLocks noGrp="1"/>
          </p:cNvSpPr>
          <p:nvPr>
            <p:ph type="subTitle" idx="1"/>
          </p:nvPr>
        </p:nvSpPr>
        <p:spPr>
          <a:xfrm>
            <a:off x="2153345" y="1386875"/>
            <a:ext cx="2353800" cy="67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20" name="Google Shape;120;p21"/>
          <p:cNvSpPr txBox="1">
            <a:spLocks noGrp="1"/>
          </p:cNvSpPr>
          <p:nvPr>
            <p:ph type="title" hasCustomPrompt="1"/>
          </p:nvPr>
        </p:nvSpPr>
        <p:spPr>
          <a:xfrm>
            <a:off x="2153341" y="884025"/>
            <a:ext cx="47580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5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21" name="Google Shape;121;p21"/>
          <p:cNvSpPr txBox="1">
            <a:spLocks noGrp="1"/>
          </p:cNvSpPr>
          <p:nvPr>
            <p:ph type="subTitle" idx="2"/>
          </p:nvPr>
        </p:nvSpPr>
        <p:spPr>
          <a:xfrm>
            <a:off x="5358125" y="2705225"/>
            <a:ext cx="2096400" cy="67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22" name="Google Shape;122;p21"/>
          <p:cNvSpPr txBox="1">
            <a:spLocks noGrp="1"/>
          </p:cNvSpPr>
          <p:nvPr>
            <p:ph type="title" idx="3" hasCustomPrompt="1"/>
          </p:nvPr>
        </p:nvSpPr>
        <p:spPr>
          <a:xfrm>
            <a:off x="2696451" y="2231975"/>
            <a:ext cx="47580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23" name="Google Shape;123;p21"/>
          <p:cNvSpPr txBox="1">
            <a:spLocks noGrp="1"/>
          </p:cNvSpPr>
          <p:nvPr>
            <p:ph type="subTitle" idx="4"/>
          </p:nvPr>
        </p:nvSpPr>
        <p:spPr>
          <a:xfrm>
            <a:off x="1168199" y="4053175"/>
            <a:ext cx="2872500" cy="67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24" name="Google Shape;124;p21"/>
          <p:cNvSpPr txBox="1">
            <a:spLocks noGrp="1"/>
          </p:cNvSpPr>
          <p:nvPr>
            <p:ph type="title" idx="5" hasCustomPrompt="1"/>
          </p:nvPr>
        </p:nvSpPr>
        <p:spPr>
          <a:xfrm>
            <a:off x="1168197" y="3579925"/>
            <a:ext cx="47580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3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3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13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CUSTOM_9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TLE + SUBTITLE">
  <p:cSld name="TITLE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/>
          <p:nvPr/>
        </p:nvSpPr>
        <p:spPr>
          <a:xfrm flipH="1">
            <a:off x="1143933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3"/>
          <p:cNvSpPr/>
          <p:nvPr/>
        </p:nvSpPr>
        <p:spPr>
          <a:xfrm flipH="1">
            <a:off x="1143933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3"/>
          <p:cNvSpPr/>
          <p:nvPr/>
        </p:nvSpPr>
        <p:spPr>
          <a:xfrm>
            <a:off x="7999307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3"/>
          <p:cNvSpPr/>
          <p:nvPr/>
        </p:nvSpPr>
        <p:spPr>
          <a:xfrm>
            <a:off x="7999307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3"/>
          <p:cNvSpPr/>
          <p:nvPr/>
        </p:nvSpPr>
        <p:spPr>
          <a:xfrm flipH="1">
            <a:off x="1143933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ctrTitle"/>
          </p:nvPr>
        </p:nvSpPr>
        <p:spPr>
          <a:xfrm flipH="1">
            <a:off x="1325250" y="1899125"/>
            <a:ext cx="6493500" cy="188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5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 flipH="1">
            <a:off x="2923175" y="3290488"/>
            <a:ext cx="3297600" cy="67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ODY TEXT 1">
  <p:cSld name="TITLE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body" idx="1"/>
          </p:nvPr>
        </p:nvSpPr>
        <p:spPr>
          <a:xfrm>
            <a:off x="1917900" y="2134800"/>
            <a:ext cx="5308200" cy="14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unito Light"/>
              <a:buChar char="⬡"/>
              <a:defRPr>
                <a:solidFill>
                  <a:schemeClr val="lt1"/>
                </a:solidFill>
              </a:defRPr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 Light"/>
              <a:buChar char="○"/>
              <a:defRPr>
                <a:solidFill>
                  <a:schemeClr val="lt1"/>
                </a:solidFill>
              </a:defRPr>
            </a:lvl2pPr>
            <a:lvl3pPr marL="1371600" lvl="2" indent="-32385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Nunito Light"/>
              <a:buChar char="■"/>
              <a:defRPr>
                <a:solidFill>
                  <a:schemeClr val="lt1"/>
                </a:solidFill>
              </a:defRPr>
            </a:lvl3pPr>
            <a:lvl4pPr marL="1828800" lvl="3" indent="-32385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Nunito Light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Light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Light"/>
              <a:buChar char="■"/>
              <a:defRPr>
                <a:solidFill>
                  <a:schemeClr val="lt1"/>
                </a:solidFill>
              </a:defRPr>
            </a:lvl6pPr>
            <a:lvl7pPr marL="3200400" lvl="6" indent="-31115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Nunito Light"/>
              <a:buChar char="●"/>
              <a:defRPr>
                <a:solidFill>
                  <a:schemeClr val="lt1"/>
                </a:solidFill>
              </a:defRPr>
            </a:lvl7pPr>
            <a:lvl8pPr marL="3657600" lvl="7" indent="-31115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Nunito Light"/>
              <a:buChar char="○"/>
              <a:defRPr>
                <a:solidFill>
                  <a:schemeClr val="lt1"/>
                </a:solidFill>
              </a:defRPr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Font typeface="Nunito Light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2407325" y="509179"/>
            <a:ext cx="4329300" cy="89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4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">
  <p:cSld name="CUSTOM_1_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 txBox="1">
            <a:spLocks noGrp="1"/>
          </p:cNvSpPr>
          <p:nvPr>
            <p:ph type="ctrTitle"/>
          </p:nvPr>
        </p:nvSpPr>
        <p:spPr>
          <a:xfrm flipH="1">
            <a:off x="2156175" y="2232800"/>
            <a:ext cx="17292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ubTitle" idx="1"/>
          </p:nvPr>
        </p:nvSpPr>
        <p:spPr>
          <a:xfrm flipH="1">
            <a:off x="2156350" y="2729278"/>
            <a:ext cx="2310900" cy="160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1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ctrTitle" idx="2"/>
          </p:nvPr>
        </p:nvSpPr>
        <p:spPr>
          <a:xfrm flipH="1">
            <a:off x="5530427" y="2234925"/>
            <a:ext cx="15483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subTitle" idx="3"/>
          </p:nvPr>
        </p:nvSpPr>
        <p:spPr>
          <a:xfrm flipH="1">
            <a:off x="4767826" y="2735189"/>
            <a:ext cx="2310900" cy="160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1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title" idx="4"/>
          </p:nvPr>
        </p:nvSpPr>
        <p:spPr>
          <a:xfrm>
            <a:off x="2781001" y="514219"/>
            <a:ext cx="3582000" cy="89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4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">
  <p:cSld name="CUSTOM_1_1_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>
            <a:spLocks noGrp="1"/>
          </p:cNvSpPr>
          <p:nvPr>
            <p:ph type="ctrTitle"/>
          </p:nvPr>
        </p:nvSpPr>
        <p:spPr>
          <a:xfrm>
            <a:off x="5543173" y="2512875"/>
            <a:ext cx="1303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subTitle" idx="1"/>
          </p:nvPr>
        </p:nvSpPr>
        <p:spPr>
          <a:xfrm>
            <a:off x="4310938" y="3011309"/>
            <a:ext cx="25359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title" idx="2"/>
          </p:nvPr>
        </p:nvSpPr>
        <p:spPr>
          <a:xfrm>
            <a:off x="2447700" y="509674"/>
            <a:ext cx="4248600" cy="7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ctrTitle" idx="3"/>
          </p:nvPr>
        </p:nvSpPr>
        <p:spPr>
          <a:xfrm>
            <a:off x="2281616" y="1679950"/>
            <a:ext cx="1303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subTitle" idx="4"/>
          </p:nvPr>
        </p:nvSpPr>
        <p:spPr>
          <a:xfrm>
            <a:off x="2281600" y="2178380"/>
            <a:ext cx="25359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ctrTitle" idx="5"/>
          </p:nvPr>
        </p:nvSpPr>
        <p:spPr>
          <a:xfrm>
            <a:off x="2281616" y="3354341"/>
            <a:ext cx="1303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subTitle" idx="6"/>
          </p:nvPr>
        </p:nvSpPr>
        <p:spPr>
          <a:xfrm>
            <a:off x="2281600" y="3852774"/>
            <a:ext cx="25359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IMAGE +  TITLE">
  <p:cSld name="CUSTOM_1_1_1_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>
            <a:spLocks noGrp="1"/>
          </p:cNvSpPr>
          <p:nvPr>
            <p:ph type="ctrTitle"/>
          </p:nvPr>
        </p:nvSpPr>
        <p:spPr>
          <a:xfrm flipH="1">
            <a:off x="489150" y="3649525"/>
            <a:ext cx="2539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subTitle" idx="1"/>
          </p:nvPr>
        </p:nvSpPr>
        <p:spPr>
          <a:xfrm flipH="1">
            <a:off x="489008" y="4104535"/>
            <a:ext cx="21954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IMAGE + TITLE 1">
  <p:cSld name="CUSTOM_1_1_1_1_1_1_1_1_1_1_1_1">
    <p:bg>
      <p:bgPr>
        <a:noFill/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0"/>
          <p:cNvSpPr txBox="1">
            <a:spLocks noGrp="1"/>
          </p:cNvSpPr>
          <p:nvPr>
            <p:ph type="ctrTitle"/>
          </p:nvPr>
        </p:nvSpPr>
        <p:spPr>
          <a:xfrm flipH="1">
            <a:off x="2595125" y="3535800"/>
            <a:ext cx="3953700" cy="1229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pic>
        <p:nvPicPr>
          <p:cNvPr id="58" name="Google Shape;58;p10"/>
          <p:cNvPicPr preferRelativeResize="0"/>
          <p:nvPr/>
        </p:nvPicPr>
        <p:blipFill rotWithShape="1">
          <a:blip r:embed="rId2">
            <a:alphaModFix/>
          </a:blip>
          <a:srcRect t="4446" b="4446"/>
          <a:stretch/>
        </p:blipFill>
        <p:spPr>
          <a:xfrm>
            <a:off x="0" y="457200"/>
            <a:ext cx="9144000" cy="4686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IMAGE + TEXT 2">
  <p:cSld name="CUSTOM_1_1_1_1_1_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2"/>
          <p:cNvSpPr txBox="1">
            <a:spLocks noGrp="1"/>
          </p:cNvSpPr>
          <p:nvPr>
            <p:ph type="ctrTitle"/>
          </p:nvPr>
        </p:nvSpPr>
        <p:spPr>
          <a:xfrm flipH="1">
            <a:off x="2276110" y="1683300"/>
            <a:ext cx="4591800" cy="1777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5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DESIGN 1">
  <p:cSld name="CUSTOM_1_1_1_1_1_1_1_1_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>
            <a:spLocks noGrp="1"/>
          </p:cNvSpPr>
          <p:nvPr>
            <p:ph type="ctrTitle"/>
          </p:nvPr>
        </p:nvSpPr>
        <p:spPr>
          <a:xfrm flipH="1">
            <a:off x="1390925" y="513454"/>
            <a:ext cx="6362100" cy="633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Scope One"/>
              <a:buNone/>
              <a:defRPr sz="2800">
                <a:solidFill>
                  <a:srgbClr val="434343"/>
                </a:solidFill>
                <a:latin typeface="Scope One"/>
                <a:ea typeface="Scope One"/>
                <a:cs typeface="Scope One"/>
                <a:sym typeface="Scope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Scope One"/>
              <a:buNone/>
              <a:defRPr sz="2800">
                <a:solidFill>
                  <a:srgbClr val="666666"/>
                </a:solidFill>
                <a:latin typeface="Scope One"/>
                <a:ea typeface="Scope One"/>
                <a:cs typeface="Scope One"/>
                <a:sym typeface="Scope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Scope One"/>
              <a:buNone/>
              <a:defRPr sz="2800">
                <a:solidFill>
                  <a:srgbClr val="666666"/>
                </a:solidFill>
                <a:latin typeface="Scope One"/>
                <a:ea typeface="Scope One"/>
                <a:cs typeface="Scope One"/>
                <a:sym typeface="Scope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Scope One"/>
              <a:buNone/>
              <a:defRPr sz="2800">
                <a:solidFill>
                  <a:srgbClr val="666666"/>
                </a:solidFill>
                <a:latin typeface="Scope One"/>
                <a:ea typeface="Scope One"/>
                <a:cs typeface="Scope One"/>
                <a:sym typeface="Scope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Scope One"/>
              <a:buNone/>
              <a:defRPr sz="2800">
                <a:solidFill>
                  <a:srgbClr val="666666"/>
                </a:solidFill>
                <a:latin typeface="Scope One"/>
                <a:ea typeface="Scope One"/>
                <a:cs typeface="Scope One"/>
                <a:sym typeface="Scope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Scope One"/>
              <a:buNone/>
              <a:defRPr sz="2800">
                <a:solidFill>
                  <a:srgbClr val="666666"/>
                </a:solidFill>
                <a:latin typeface="Scope One"/>
                <a:ea typeface="Scope One"/>
                <a:cs typeface="Scope One"/>
                <a:sym typeface="Scope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Scope One"/>
              <a:buNone/>
              <a:defRPr sz="2800">
                <a:solidFill>
                  <a:srgbClr val="666666"/>
                </a:solidFill>
                <a:latin typeface="Scope One"/>
                <a:ea typeface="Scope One"/>
                <a:cs typeface="Scope One"/>
                <a:sym typeface="Scope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Scope One"/>
              <a:buNone/>
              <a:defRPr sz="2800">
                <a:solidFill>
                  <a:srgbClr val="666666"/>
                </a:solidFill>
                <a:latin typeface="Scope One"/>
                <a:ea typeface="Scope One"/>
                <a:cs typeface="Scope One"/>
                <a:sym typeface="Scope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Scope One"/>
              <a:buNone/>
              <a:defRPr sz="2800">
                <a:solidFill>
                  <a:srgbClr val="666666"/>
                </a:solidFill>
                <a:latin typeface="Scope One"/>
                <a:ea typeface="Scope One"/>
                <a:cs typeface="Scope One"/>
                <a:sym typeface="Scope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Assistant Light"/>
              <a:buChar char="●"/>
              <a:defRPr sz="1200">
                <a:solidFill>
                  <a:srgbClr val="434343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Assistant Light"/>
              <a:buChar char="○"/>
              <a:defRPr sz="1200">
                <a:solidFill>
                  <a:srgbClr val="434343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Assistant Light"/>
              <a:buChar char="■"/>
              <a:defRPr sz="1200">
                <a:solidFill>
                  <a:srgbClr val="434343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Assistant Light"/>
              <a:buChar char="●"/>
              <a:defRPr sz="1200">
                <a:solidFill>
                  <a:srgbClr val="434343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Assistant Light"/>
              <a:buChar char="○"/>
              <a:defRPr sz="1200">
                <a:solidFill>
                  <a:srgbClr val="434343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Assistant Light"/>
              <a:buChar char="■"/>
              <a:defRPr sz="1200">
                <a:solidFill>
                  <a:srgbClr val="434343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Assistant Light"/>
              <a:buChar char="●"/>
              <a:defRPr sz="1200">
                <a:solidFill>
                  <a:srgbClr val="434343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Assistant Light"/>
              <a:buChar char="○"/>
              <a:defRPr sz="1200">
                <a:solidFill>
                  <a:srgbClr val="434343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Assistant Light"/>
              <a:buChar char="■"/>
              <a:defRPr sz="1200">
                <a:solidFill>
                  <a:srgbClr val="434343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8" r:id="rId8"/>
    <p:sldLayoutId id="2147483659" r:id="rId9"/>
    <p:sldLayoutId id="2147483661" r:id="rId10"/>
    <p:sldLayoutId id="2147483663" r:id="rId11"/>
    <p:sldLayoutId id="2147483665" r:id="rId12"/>
    <p:sldLayoutId id="2147483666" r:id="rId13"/>
    <p:sldLayoutId id="2147483667" r:id="rId14"/>
    <p:sldLayoutId id="2147483671" r:id="rId15"/>
    <p:sldLayoutId id="2147483672" r:id="rId16"/>
    <p:sldLayoutId id="2147483673" r:id="rId17"/>
    <p:sldLayoutId id="2147483674" r:id="rId1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theidearoom.net/craft-room-organization-ideas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en.wikipedia.org/wiki/Paint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flickr.com/photos/bdorfman/15846725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creativecommons.org/licenses/by-nd/3.0/" TargetMode="External"/><Relationship Id="rId4" Type="http://schemas.openxmlformats.org/officeDocument/2006/relationships/hyperlink" Target="http://jyotikarajputmehra.blogspot.com/2015/08/happy-friendship-day-2015-our.html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ondergressive.com/the-greatest-medical-discovery-of-our-time-starve-cancer-by-eating/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mylifeandkids.com/back-to-school-back-to-sports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creativecommons.org/licenses/by-nc-nd/3.0/" TargetMode="External"/><Relationship Id="rId4" Type="http://schemas.openxmlformats.org/officeDocument/2006/relationships/hyperlink" Target="http://thefashionguitar.com/2013/08/14/my-perfect-travel-buddy/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88ewiki.wikidot.com/latest-88e-news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creativecommons.org/licenses/by-nc-sa/3.0/" TargetMode="External"/><Relationship Id="rId4" Type="http://schemas.openxmlformats.org/officeDocument/2006/relationships/hyperlink" Target="https://humannhealth.com/top-15-reasons-why-running-is-good-for-your-health/159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pxhere.com/en/photo/996039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www.flickr.com/photos/entozoa/86548415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1"/>
          <p:cNvSpPr/>
          <p:nvPr/>
        </p:nvSpPr>
        <p:spPr>
          <a:xfrm rot="1786402">
            <a:off x="965705" y="-448201"/>
            <a:ext cx="7035859" cy="6094733"/>
          </a:xfrm>
          <a:prstGeom prst="hexagon">
            <a:avLst>
              <a:gd name="adj" fmla="val 27582"/>
              <a:gd name="vf" fmla="val 115470"/>
            </a:avLst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31"/>
          <p:cNvSpPr txBox="1">
            <a:spLocks noGrp="1"/>
          </p:cNvSpPr>
          <p:nvPr>
            <p:ph type="ctrTitle"/>
          </p:nvPr>
        </p:nvSpPr>
        <p:spPr>
          <a:xfrm>
            <a:off x="1667625" y="1948450"/>
            <a:ext cx="5904300" cy="105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Mental Health</a:t>
            </a:r>
            <a:endParaRPr dirty="0"/>
          </a:p>
        </p:txBody>
      </p:sp>
      <p:sp>
        <p:nvSpPr>
          <p:cNvPr id="149" name="Google Shape;149;p31"/>
          <p:cNvSpPr txBox="1">
            <a:spLocks noGrp="1"/>
          </p:cNvSpPr>
          <p:nvPr>
            <p:ph type="subTitle" idx="1"/>
          </p:nvPr>
        </p:nvSpPr>
        <p:spPr>
          <a:xfrm>
            <a:off x="2449002" y="2995274"/>
            <a:ext cx="4373218" cy="67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W</a:t>
            </a:r>
            <a:r>
              <a:rPr lang="en-US" sz="2800" dirty="0" err="1"/>
              <a:t>hile</a:t>
            </a:r>
            <a:r>
              <a:rPr lang="en-US" sz="2800" dirty="0"/>
              <a:t> Staying at Home</a:t>
            </a:r>
            <a:endParaRPr sz="2800" dirty="0"/>
          </a:p>
        </p:txBody>
      </p:sp>
      <p:sp>
        <p:nvSpPr>
          <p:cNvPr id="150" name="Google Shape;150;p31"/>
          <p:cNvSpPr/>
          <p:nvPr/>
        </p:nvSpPr>
        <p:spPr>
          <a:xfrm rot="1580594">
            <a:off x="6140135" y="2366586"/>
            <a:ext cx="6826856" cy="5914130"/>
          </a:xfrm>
          <a:prstGeom prst="hexagon">
            <a:avLst>
              <a:gd name="adj" fmla="val 25000"/>
              <a:gd name="vf" fmla="val 115470"/>
            </a:avLst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31"/>
          <p:cNvSpPr/>
          <p:nvPr/>
        </p:nvSpPr>
        <p:spPr>
          <a:xfrm rot="1580594">
            <a:off x="-3718240" y="-3110289"/>
            <a:ext cx="6826856" cy="5914130"/>
          </a:xfrm>
          <a:prstGeom prst="hexagon">
            <a:avLst>
              <a:gd name="adj" fmla="val 25000"/>
              <a:gd name="vf" fmla="val 115470"/>
            </a:avLst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40"/>
          <p:cNvSpPr txBox="1">
            <a:spLocks noGrp="1"/>
          </p:cNvSpPr>
          <p:nvPr>
            <p:ph type="ctrTitle"/>
          </p:nvPr>
        </p:nvSpPr>
        <p:spPr>
          <a:xfrm flipH="1">
            <a:off x="1959427" y="3827794"/>
            <a:ext cx="5340404" cy="122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#5 – </a:t>
            </a:r>
            <a:r>
              <a:rPr lang="en-US" sz="3600" dirty="0"/>
              <a:t>Stay Organized</a:t>
            </a:r>
            <a:endParaRPr sz="3600" dirty="0"/>
          </a:p>
        </p:txBody>
      </p:sp>
    </p:spTree>
    <p:extLst>
      <p:ext uri="{BB962C8B-B14F-4D97-AF65-F5344CB8AC3E}">
        <p14:creationId xmlns:p14="http://schemas.microsoft.com/office/powerpoint/2010/main" val="19745085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p54"/>
          <p:cNvSpPr txBox="1">
            <a:spLocks noGrp="1"/>
          </p:cNvSpPr>
          <p:nvPr>
            <p:ph type="subTitle" idx="1"/>
          </p:nvPr>
        </p:nvSpPr>
        <p:spPr>
          <a:xfrm flipH="1">
            <a:off x="3450866" y="3299275"/>
            <a:ext cx="4217284" cy="67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/>
              <a:t>Our environment affects the way we feel!</a:t>
            </a:r>
            <a:endParaRPr sz="1800" dirty="0"/>
          </a:p>
        </p:txBody>
      </p:sp>
      <p:sp>
        <p:nvSpPr>
          <p:cNvPr id="623" name="Google Shape;623;p54"/>
          <p:cNvSpPr txBox="1">
            <a:spLocks noGrp="1"/>
          </p:cNvSpPr>
          <p:nvPr>
            <p:ph type="title"/>
          </p:nvPr>
        </p:nvSpPr>
        <p:spPr>
          <a:xfrm flipH="1">
            <a:off x="731520" y="2068843"/>
            <a:ext cx="7680960" cy="110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cluttered </a:t>
            </a:r>
            <a:r>
              <a:rPr lang="en-US" sz="3600" dirty="0"/>
              <a:t>room = cluttered mind!</a:t>
            </a:r>
            <a:endParaRPr sz="3600" dirty="0"/>
          </a:p>
        </p:txBody>
      </p:sp>
      <p:sp>
        <p:nvSpPr>
          <p:cNvPr id="624" name="Google Shape;624;p54"/>
          <p:cNvSpPr/>
          <p:nvPr/>
        </p:nvSpPr>
        <p:spPr>
          <a:xfrm flipH="1">
            <a:off x="641858" y="1393027"/>
            <a:ext cx="2464342" cy="2455332"/>
          </a:xfrm>
          <a:custGeom>
            <a:avLst/>
            <a:gdLst/>
            <a:ahLst/>
            <a:cxnLst/>
            <a:rect l="l" t="t" r="r" b="b"/>
            <a:pathLst>
              <a:path w="80964" h="80668" extrusionOk="0">
                <a:moveTo>
                  <a:pt x="148" y="18502"/>
                </a:moveTo>
                <a:lnTo>
                  <a:pt x="9029" y="0"/>
                </a:lnTo>
                <a:lnTo>
                  <a:pt x="61426" y="0"/>
                </a:lnTo>
                <a:lnTo>
                  <a:pt x="80964" y="40704"/>
                </a:lnTo>
                <a:lnTo>
                  <a:pt x="60834" y="80668"/>
                </a:lnTo>
                <a:lnTo>
                  <a:pt x="9029" y="80668"/>
                </a:lnTo>
                <a:lnTo>
                  <a:pt x="0" y="63203"/>
                </a:ln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Google Shape;288;p39"/>
          <p:cNvPicPr preferRelativeResize="0"/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>
          <a:xfrm>
            <a:off x="3371850" y="-254850"/>
            <a:ext cx="7944000" cy="5958000"/>
          </a:xfrm>
          <a:prstGeom prst="hexagon">
            <a:avLst>
              <a:gd name="adj" fmla="val 25000"/>
              <a:gd name="vf" fmla="val 115470"/>
            </a:avLst>
          </a:prstGeom>
          <a:noFill/>
          <a:ln>
            <a:noFill/>
          </a:ln>
        </p:spPr>
      </p:pic>
      <p:sp>
        <p:nvSpPr>
          <p:cNvPr id="289" name="Google Shape;289;p39"/>
          <p:cNvSpPr txBox="1">
            <a:spLocks noGrp="1"/>
          </p:cNvSpPr>
          <p:nvPr>
            <p:ph type="ctrTitle"/>
          </p:nvPr>
        </p:nvSpPr>
        <p:spPr>
          <a:xfrm flipH="1">
            <a:off x="532348" y="3019825"/>
            <a:ext cx="2756418" cy="177020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#6 – </a:t>
            </a:r>
            <a:br>
              <a:rPr lang="en" sz="3600" dirty="0"/>
            </a:br>
            <a:r>
              <a:rPr lang="en-US" sz="3600" dirty="0"/>
              <a:t>Do Something Creative</a:t>
            </a:r>
            <a:endParaRPr sz="3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50BFEBF-A878-4642-A731-FD9C05DEC76A}"/>
              </a:ext>
            </a:extLst>
          </p:cNvPr>
          <p:cNvSpPr txBox="1"/>
          <p:nvPr/>
        </p:nvSpPr>
        <p:spPr>
          <a:xfrm>
            <a:off x="3371850" y="5703150"/>
            <a:ext cx="79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4" tooltip="https://en.wikipedia.org/wiki/Paint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-sa/3.0/"/>
              </a:rPr>
              <a:t>CC BY-SA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2462417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45"/>
          <p:cNvSpPr txBox="1">
            <a:spLocks noGrp="1"/>
          </p:cNvSpPr>
          <p:nvPr>
            <p:ph type="ctrTitle" idx="15"/>
          </p:nvPr>
        </p:nvSpPr>
        <p:spPr>
          <a:xfrm flipH="1">
            <a:off x="2126050" y="513450"/>
            <a:ext cx="4891500" cy="122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Creative Ideas</a:t>
            </a:r>
            <a:endParaRPr sz="2800" dirty="0"/>
          </a:p>
        </p:txBody>
      </p:sp>
      <p:sp>
        <p:nvSpPr>
          <p:cNvPr id="382" name="Google Shape;382;p45"/>
          <p:cNvSpPr txBox="1">
            <a:spLocks noGrp="1"/>
          </p:cNvSpPr>
          <p:nvPr>
            <p:ph type="subTitle" idx="14"/>
          </p:nvPr>
        </p:nvSpPr>
        <p:spPr>
          <a:xfrm>
            <a:off x="5855313" y="3084250"/>
            <a:ext cx="1679400" cy="36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Write a creative st</a:t>
            </a:r>
            <a:r>
              <a:rPr lang="en-US" dirty="0" err="1"/>
              <a:t>ory</a:t>
            </a:r>
            <a:r>
              <a:rPr lang="en-US" dirty="0"/>
              <a:t> or write poetry.</a:t>
            </a:r>
            <a:endParaRPr dirty="0"/>
          </a:p>
        </p:txBody>
      </p:sp>
      <p:sp>
        <p:nvSpPr>
          <p:cNvPr id="383" name="Google Shape;383;p45"/>
          <p:cNvSpPr txBox="1">
            <a:spLocks noGrp="1"/>
          </p:cNvSpPr>
          <p:nvPr>
            <p:ph type="ctrTitle" idx="6"/>
          </p:nvPr>
        </p:nvSpPr>
        <p:spPr>
          <a:xfrm>
            <a:off x="1214475" y="2581144"/>
            <a:ext cx="1906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Photography</a:t>
            </a:r>
            <a:endParaRPr dirty="0"/>
          </a:p>
        </p:txBody>
      </p:sp>
      <p:sp>
        <p:nvSpPr>
          <p:cNvPr id="384" name="Google Shape;384;p45"/>
          <p:cNvSpPr txBox="1">
            <a:spLocks noGrp="1"/>
          </p:cNvSpPr>
          <p:nvPr>
            <p:ph type="ctrTitle"/>
          </p:nvPr>
        </p:nvSpPr>
        <p:spPr>
          <a:xfrm>
            <a:off x="2037911" y="1554245"/>
            <a:ext cx="1906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Artwork</a:t>
            </a:r>
            <a:endParaRPr dirty="0"/>
          </a:p>
        </p:txBody>
      </p:sp>
      <p:sp>
        <p:nvSpPr>
          <p:cNvPr id="385" name="Google Shape;385;p45"/>
          <p:cNvSpPr txBox="1">
            <a:spLocks noGrp="1"/>
          </p:cNvSpPr>
          <p:nvPr>
            <p:ph type="subTitle" idx="1"/>
          </p:nvPr>
        </p:nvSpPr>
        <p:spPr>
          <a:xfrm>
            <a:off x="2265011" y="2067525"/>
            <a:ext cx="1679400" cy="36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Draw or paint to express your feelings. </a:t>
            </a:r>
            <a:endParaRPr dirty="0"/>
          </a:p>
        </p:txBody>
      </p:sp>
      <p:sp>
        <p:nvSpPr>
          <p:cNvPr id="386" name="Google Shape;386;p45"/>
          <p:cNvSpPr txBox="1">
            <a:spLocks noGrp="1"/>
          </p:cNvSpPr>
          <p:nvPr>
            <p:ph type="ctrTitle" idx="2"/>
          </p:nvPr>
        </p:nvSpPr>
        <p:spPr>
          <a:xfrm>
            <a:off x="2037911" y="3578380"/>
            <a:ext cx="1906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</a:t>
            </a:r>
            <a:r>
              <a:rPr lang="en-US" dirty="0" err="1"/>
              <a:t>akeup</a:t>
            </a:r>
            <a:endParaRPr dirty="0"/>
          </a:p>
        </p:txBody>
      </p:sp>
      <p:sp>
        <p:nvSpPr>
          <p:cNvPr id="387" name="Google Shape;387;p45"/>
          <p:cNvSpPr txBox="1">
            <a:spLocks noGrp="1"/>
          </p:cNvSpPr>
          <p:nvPr>
            <p:ph type="subTitle" idx="3"/>
          </p:nvPr>
        </p:nvSpPr>
        <p:spPr>
          <a:xfrm>
            <a:off x="2265011" y="4111571"/>
            <a:ext cx="1679400" cy="36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If you enjoy doing hair and makeup, it can be a fun creative activity.</a:t>
            </a:r>
            <a:endParaRPr dirty="0"/>
          </a:p>
        </p:txBody>
      </p:sp>
      <p:sp>
        <p:nvSpPr>
          <p:cNvPr id="388" name="Google Shape;388;p45"/>
          <p:cNvSpPr txBox="1">
            <a:spLocks noGrp="1"/>
          </p:cNvSpPr>
          <p:nvPr>
            <p:ph type="ctrTitle" idx="4"/>
          </p:nvPr>
        </p:nvSpPr>
        <p:spPr>
          <a:xfrm>
            <a:off x="5179106" y="1541795"/>
            <a:ext cx="1906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Music</a:t>
            </a:r>
            <a:endParaRPr dirty="0"/>
          </a:p>
        </p:txBody>
      </p:sp>
      <p:sp>
        <p:nvSpPr>
          <p:cNvPr id="389" name="Google Shape;389;p45"/>
          <p:cNvSpPr txBox="1">
            <a:spLocks noGrp="1"/>
          </p:cNvSpPr>
          <p:nvPr>
            <p:ph type="subTitle" idx="5"/>
          </p:nvPr>
        </p:nvSpPr>
        <p:spPr>
          <a:xfrm>
            <a:off x="5179106" y="2055050"/>
            <a:ext cx="1679400" cy="36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Play an instrument or write a song. </a:t>
            </a:r>
            <a:endParaRPr dirty="0"/>
          </a:p>
        </p:txBody>
      </p:sp>
      <p:sp>
        <p:nvSpPr>
          <p:cNvPr id="390" name="Google Shape;390;p45"/>
          <p:cNvSpPr txBox="1">
            <a:spLocks noGrp="1"/>
          </p:cNvSpPr>
          <p:nvPr>
            <p:ph type="subTitle" idx="7"/>
          </p:nvPr>
        </p:nvSpPr>
        <p:spPr>
          <a:xfrm>
            <a:off x="1441575" y="3094424"/>
            <a:ext cx="1679400" cy="36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Take pictures of your surroundings.</a:t>
            </a:r>
            <a:endParaRPr dirty="0"/>
          </a:p>
        </p:txBody>
      </p:sp>
      <p:sp>
        <p:nvSpPr>
          <p:cNvPr id="391" name="Google Shape;391;p45"/>
          <p:cNvSpPr txBox="1">
            <a:spLocks noGrp="1"/>
          </p:cNvSpPr>
          <p:nvPr>
            <p:ph type="ctrTitle" idx="8"/>
          </p:nvPr>
        </p:nvSpPr>
        <p:spPr>
          <a:xfrm>
            <a:off x="5179106" y="3578466"/>
            <a:ext cx="1906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Cooking</a:t>
            </a:r>
            <a:endParaRPr dirty="0"/>
          </a:p>
        </p:txBody>
      </p:sp>
      <p:sp>
        <p:nvSpPr>
          <p:cNvPr id="392" name="Google Shape;392;p45"/>
          <p:cNvSpPr txBox="1">
            <a:spLocks noGrp="1"/>
          </p:cNvSpPr>
          <p:nvPr>
            <p:ph type="subTitle" idx="9"/>
          </p:nvPr>
        </p:nvSpPr>
        <p:spPr>
          <a:xfrm>
            <a:off x="5179106" y="4091746"/>
            <a:ext cx="1679400" cy="36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Try some new recipe ideas. </a:t>
            </a:r>
            <a:r>
              <a:rPr lang="en-US" dirty="0"/>
              <a:t>Bake cookies!</a:t>
            </a:r>
            <a:endParaRPr dirty="0"/>
          </a:p>
        </p:txBody>
      </p:sp>
      <p:sp>
        <p:nvSpPr>
          <p:cNvPr id="393" name="Google Shape;393;p45"/>
          <p:cNvSpPr txBox="1">
            <a:spLocks noGrp="1"/>
          </p:cNvSpPr>
          <p:nvPr>
            <p:ph type="ctrTitle" idx="13"/>
          </p:nvPr>
        </p:nvSpPr>
        <p:spPr>
          <a:xfrm>
            <a:off x="5855313" y="2570995"/>
            <a:ext cx="1906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Writing</a:t>
            </a:r>
            <a:endParaRPr dirty="0"/>
          </a:p>
        </p:txBody>
      </p:sp>
      <p:sp>
        <p:nvSpPr>
          <p:cNvPr id="394" name="Google Shape;394;p45"/>
          <p:cNvSpPr/>
          <p:nvPr/>
        </p:nvSpPr>
        <p:spPr>
          <a:xfrm>
            <a:off x="3814000" y="2444500"/>
            <a:ext cx="1515600" cy="1313100"/>
          </a:xfrm>
          <a:prstGeom prst="hexagon">
            <a:avLst>
              <a:gd name="adj" fmla="val 25000"/>
              <a:gd name="vf" fmla="val 115470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40"/>
          <p:cNvSpPr txBox="1">
            <a:spLocks noGrp="1"/>
          </p:cNvSpPr>
          <p:nvPr>
            <p:ph type="ctrTitle"/>
          </p:nvPr>
        </p:nvSpPr>
        <p:spPr>
          <a:xfrm flipH="1">
            <a:off x="1959427" y="3827794"/>
            <a:ext cx="5340404" cy="122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#7 – </a:t>
            </a:r>
            <a:r>
              <a:rPr lang="en-US" sz="3600" dirty="0"/>
              <a:t>Keep a Journal</a:t>
            </a:r>
            <a:endParaRPr sz="3600" dirty="0"/>
          </a:p>
        </p:txBody>
      </p:sp>
    </p:spTree>
    <p:extLst>
      <p:ext uri="{BB962C8B-B14F-4D97-AF65-F5344CB8AC3E}">
        <p14:creationId xmlns:p14="http://schemas.microsoft.com/office/powerpoint/2010/main" val="154466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p53"/>
          <p:cNvSpPr/>
          <p:nvPr/>
        </p:nvSpPr>
        <p:spPr>
          <a:xfrm rot="1710047">
            <a:off x="2139223" y="-1838349"/>
            <a:ext cx="4865554" cy="4215295"/>
          </a:xfrm>
          <a:prstGeom prst="hexagon">
            <a:avLst>
              <a:gd name="adj" fmla="val 27814"/>
              <a:gd name="vf" fmla="val 115470"/>
            </a:avLst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5" name="Google Shape;615;p53"/>
          <p:cNvSpPr txBox="1">
            <a:spLocks noGrp="1"/>
          </p:cNvSpPr>
          <p:nvPr>
            <p:ph type="ctrTitle"/>
          </p:nvPr>
        </p:nvSpPr>
        <p:spPr>
          <a:xfrm flipH="1">
            <a:off x="2488758" y="3259450"/>
            <a:ext cx="4349364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Express your Feelings</a:t>
            </a:r>
            <a:endParaRPr sz="3200" dirty="0"/>
          </a:p>
        </p:txBody>
      </p:sp>
      <p:sp>
        <p:nvSpPr>
          <p:cNvPr id="616" name="Google Shape;616;p53"/>
          <p:cNvSpPr txBox="1">
            <a:spLocks noGrp="1"/>
          </p:cNvSpPr>
          <p:nvPr>
            <p:ph type="subTitle" idx="1"/>
          </p:nvPr>
        </p:nvSpPr>
        <p:spPr>
          <a:xfrm flipH="1">
            <a:off x="2631882" y="3728301"/>
            <a:ext cx="4039262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It will be fun to look back on your journal in a few years!</a:t>
            </a:r>
            <a:endParaRPr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Google Shape;288;p39"/>
          <p:cNvPicPr preferRelativeResize="0"/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>
          <a:xfrm>
            <a:off x="3744300" y="-875400"/>
            <a:ext cx="7199100" cy="7199100"/>
          </a:xfrm>
          <a:prstGeom prst="hexagon">
            <a:avLst>
              <a:gd name="adj" fmla="val 25000"/>
              <a:gd name="vf" fmla="val 115470"/>
            </a:avLst>
          </a:prstGeom>
          <a:noFill/>
          <a:ln>
            <a:noFill/>
          </a:ln>
        </p:spPr>
      </p:pic>
      <p:sp>
        <p:nvSpPr>
          <p:cNvPr id="289" name="Google Shape;289;p39"/>
          <p:cNvSpPr txBox="1">
            <a:spLocks noGrp="1"/>
          </p:cNvSpPr>
          <p:nvPr>
            <p:ph type="ctrTitle"/>
          </p:nvPr>
        </p:nvSpPr>
        <p:spPr>
          <a:xfrm flipH="1">
            <a:off x="532348" y="3019825"/>
            <a:ext cx="2756418" cy="177020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#8 – </a:t>
            </a:r>
            <a:br>
              <a:rPr lang="en" sz="3600" dirty="0"/>
            </a:br>
            <a:r>
              <a:rPr lang="en-US" sz="3600" dirty="0"/>
              <a:t>Reach Out to Others</a:t>
            </a:r>
            <a:endParaRPr sz="3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914E0E-80BF-42C8-9769-CB2EBB60EEDA}"/>
              </a:ext>
            </a:extLst>
          </p:cNvPr>
          <p:cNvSpPr txBox="1"/>
          <p:nvPr/>
        </p:nvSpPr>
        <p:spPr>
          <a:xfrm>
            <a:off x="3744300" y="6323700"/>
            <a:ext cx="71991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4" tooltip="http://jyotikarajputmehra.blogspot.com/2015/08/happy-friendship-day-2015-our.html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-nd/3.0/"/>
              </a:rPr>
              <a:t>CC BY-ND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8523314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50"/>
          <p:cNvSpPr txBox="1">
            <a:spLocks noGrp="1"/>
          </p:cNvSpPr>
          <p:nvPr>
            <p:ph type="ctrTitle"/>
          </p:nvPr>
        </p:nvSpPr>
        <p:spPr>
          <a:xfrm flipH="1">
            <a:off x="1390925" y="513454"/>
            <a:ext cx="6362100" cy="61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Communicate with Friends &amp; Family</a:t>
            </a:r>
            <a:endParaRPr dirty="0"/>
          </a:p>
        </p:txBody>
      </p:sp>
      <p:grpSp>
        <p:nvGrpSpPr>
          <p:cNvPr id="536" name="Google Shape;536;p50"/>
          <p:cNvGrpSpPr/>
          <p:nvPr/>
        </p:nvGrpSpPr>
        <p:grpSpPr>
          <a:xfrm>
            <a:off x="3453879" y="5322939"/>
            <a:ext cx="114945" cy="81857"/>
            <a:chOff x="-59015625" y="1993850"/>
            <a:chExt cx="144950" cy="103225"/>
          </a:xfrm>
        </p:grpSpPr>
        <p:sp>
          <p:nvSpPr>
            <p:cNvPr id="537" name="Google Shape;537;p50"/>
            <p:cNvSpPr/>
            <p:nvPr/>
          </p:nvSpPr>
          <p:spPr>
            <a:xfrm>
              <a:off x="-59015625" y="1993850"/>
              <a:ext cx="20500" cy="20525"/>
            </a:xfrm>
            <a:custGeom>
              <a:avLst/>
              <a:gdLst/>
              <a:ahLst/>
              <a:cxnLst/>
              <a:rect l="l" t="t" r="r" b="b"/>
              <a:pathLst>
                <a:path w="820" h="821" extrusionOk="0">
                  <a:moveTo>
                    <a:pt x="189" y="1"/>
                  </a:moveTo>
                  <a:cubicBezTo>
                    <a:pt x="63" y="1"/>
                    <a:pt x="0" y="64"/>
                    <a:pt x="0" y="190"/>
                  </a:cubicBezTo>
                  <a:lnTo>
                    <a:pt x="0" y="631"/>
                  </a:lnTo>
                  <a:cubicBezTo>
                    <a:pt x="0" y="757"/>
                    <a:pt x="95" y="820"/>
                    <a:pt x="189" y="820"/>
                  </a:cubicBezTo>
                  <a:lnTo>
                    <a:pt x="630" y="820"/>
                  </a:lnTo>
                  <a:cubicBezTo>
                    <a:pt x="725" y="820"/>
                    <a:pt x="820" y="757"/>
                    <a:pt x="820" y="631"/>
                  </a:cubicBezTo>
                  <a:lnTo>
                    <a:pt x="820" y="190"/>
                  </a:lnTo>
                  <a:cubicBezTo>
                    <a:pt x="820" y="64"/>
                    <a:pt x="725" y="1"/>
                    <a:pt x="6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50"/>
            <p:cNvSpPr/>
            <p:nvPr/>
          </p:nvSpPr>
          <p:spPr>
            <a:xfrm>
              <a:off x="-58954200" y="1993850"/>
              <a:ext cx="21300" cy="20525"/>
            </a:xfrm>
            <a:custGeom>
              <a:avLst/>
              <a:gdLst/>
              <a:ahLst/>
              <a:cxnLst/>
              <a:rect l="l" t="t" r="r" b="b"/>
              <a:pathLst>
                <a:path w="852" h="821" extrusionOk="0">
                  <a:moveTo>
                    <a:pt x="221" y="1"/>
                  </a:moveTo>
                  <a:cubicBezTo>
                    <a:pt x="95" y="1"/>
                    <a:pt x="1" y="64"/>
                    <a:pt x="1" y="190"/>
                  </a:cubicBezTo>
                  <a:lnTo>
                    <a:pt x="1" y="631"/>
                  </a:lnTo>
                  <a:cubicBezTo>
                    <a:pt x="1" y="757"/>
                    <a:pt x="127" y="820"/>
                    <a:pt x="221" y="820"/>
                  </a:cubicBezTo>
                  <a:lnTo>
                    <a:pt x="631" y="820"/>
                  </a:lnTo>
                  <a:cubicBezTo>
                    <a:pt x="757" y="820"/>
                    <a:pt x="851" y="757"/>
                    <a:pt x="851" y="631"/>
                  </a:cubicBezTo>
                  <a:lnTo>
                    <a:pt x="851" y="190"/>
                  </a:lnTo>
                  <a:cubicBezTo>
                    <a:pt x="851" y="64"/>
                    <a:pt x="757" y="1"/>
                    <a:pt x="6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50"/>
            <p:cNvSpPr/>
            <p:nvPr/>
          </p:nvSpPr>
          <p:spPr>
            <a:xfrm>
              <a:off x="-58891975" y="1993850"/>
              <a:ext cx="21300" cy="20525"/>
            </a:xfrm>
            <a:custGeom>
              <a:avLst/>
              <a:gdLst/>
              <a:ahLst/>
              <a:cxnLst/>
              <a:rect l="l" t="t" r="r" b="b"/>
              <a:pathLst>
                <a:path w="852" h="821" extrusionOk="0">
                  <a:moveTo>
                    <a:pt x="190" y="1"/>
                  </a:moveTo>
                  <a:cubicBezTo>
                    <a:pt x="95" y="1"/>
                    <a:pt x="1" y="64"/>
                    <a:pt x="1" y="190"/>
                  </a:cubicBezTo>
                  <a:lnTo>
                    <a:pt x="1" y="631"/>
                  </a:lnTo>
                  <a:cubicBezTo>
                    <a:pt x="1" y="757"/>
                    <a:pt x="127" y="820"/>
                    <a:pt x="190" y="820"/>
                  </a:cubicBezTo>
                  <a:lnTo>
                    <a:pt x="631" y="820"/>
                  </a:lnTo>
                  <a:cubicBezTo>
                    <a:pt x="757" y="820"/>
                    <a:pt x="851" y="757"/>
                    <a:pt x="851" y="631"/>
                  </a:cubicBezTo>
                  <a:lnTo>
                    <a:pt x="851" y="190"/>
                  </a:lnTo>
                  <a:cubicBezTo>
                    <a:pt x="851" y="64"/>
                    <a:pt x="757" y="1"/>
                    <a:pt x="6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50"/>
            <p:cNvSpPr/>
            <p:nvPr/>
          </p:nvSpPr>
          <p:spPr>
            <a:xfrm>
              <a:off x="-59015625" y="2034825"/>
              <a:ext cx="20500" cy="21275"/>
            </a:xfrm>
            <a:custGeom>
              <a:avLst/>
              <a:gdLst/>
              <a:ahLst/>
              <a:cxnLst/>
              <a:rect l="l" t="t" r="r" b="b"/>
              <a:pathLst>
                <a:path w="820" h="851" extrusionOk="0">
                  <a:moveTo>
                    <a:pt x="189" y="0"/>
                  </a:moveTo>
                  <a:cubicBezTo>
                    <a:pt x="63" y="0"/>
                    <a:pt x="0" y="95"/>
                    <a:pt x="0" y="221"/>
                  </a:cubicBezTo>
                  <a:lnTo>
                    <a:pt x="0" y="630"/>
                  </a:lnTo>
                  <a:cubicBezTo>
                    <a:pt x="0" y="756"/>
                    <a:pt x="95" y="851"/>
                    <a:pt x="189" y="851"/>
                  </a:cubicBezTo>
                  <a:lnTo>
                    <a:pt x="630" y="851"/>
                  </a:lnTo>
                  <a:cubicBezTo>
                    <a:pt x="725" y="851"/>
                    <a:pt x="820" y="756"/>
                    <a:pt x="820" y="630"/>
                  </a:cubicBezTo>
                  <a:lnTo>
                    <a:pt x="820" y="221"/>
                  </a:lnTo>
                  <a:cubicBezTo>
                    <a:pt x="820" y="95"/>
                    <a:pt x="725" y="0"/>
                    <a:pt x="6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50"/>
            <p:cNvSpPr/>
            <p:nvPr/>
          </p:nvSpPr>
          <p:spPr>
            <a:xfrm>
              <a:off x="-58954200" y="2034825"/>
              <a:ext cx="21300" cy="21275"/>
            </a:xfrm>
            <a:custGeom>
              <a:avLst/>
              <a:gdLst/>
              <a:ahLst/>
              <a:cxnLst/>
              <a:rect l="l" t="t" r="r" b="b"/>
              <a:pathLst>
                <a:path w="852" h="851" extrusionOk="0">
                  <a:moveTo>
                    <a:pt x="221" y="0"/>
                  </a:moveTo>
                  <a:cubicBezTo>
                    <a:pt x="95" y="0"/>
                    <a:pt x="1" y="95"/>
                    <a:pt x="1" y="221"/>
                  </a:cubicBezTo>
                  <a:lnTo>
                    <a:pt x="1" y="630"/>
                  </a:lnTo>
                  <a:cubicBezTo>
                    <a:pt x="1" y="756"/>
                    <a:pt x="127" y="851"/>
                    <a:pt x="221" y="851"/>
                  </a:cubicBezTo>
                  <a:lnTo>
                    <a:pt x="631" y="851"/>
                  </a:lnTo>
                  <a:cubicBezTo>
                    <a:pt x="757" y="851"/>
                    <a:pt x="851" y="756"/>
                    <a:pt x="851" y="630"/>
                  </a:cubicBezTo>
                  <a:lnTo>
                    <a:pt x="851" y="221"/>
                  </a:lnTo>
                  <a:cubicBezTo>
                    <a:pt x="851" y="95"/>
                    <a:pt x="757" y="0"/>
                    <a:pt x="6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50"/>
            <p:cNvSpPr/>
            <p:nvPr/>
          </p:nvSpPr>
          <p:spPr>
            <a:xfrm>
              <a:off x="-58891975" y="2034825"/>
              <a:ext cx="21300" cy="21275"/>
            </a:xfrm>
            <a:custGeom>
              <a:avLst/>
              <a:gdLst/>
              <a:ahLst/>
              <a:cxnLst/>
              <a:rect l="l" t="t" r="r" b="b"/>
              <a:pathLst>
                <a:path w="852" h="851" extrusionOk="0">
                  <a:moveTo>
                    <a:pt x="190" y="0"/>
                  </a:moveTo>
                  <a:cubicBezTo>
                    <a:pt x="95" y="0"/>
                    <a:pt x="1" y="95"/>
                    <a:pt x="1" y="221"/>
                  </a:cubicBezTo>
                  <a:lnTo>
                    <a:pt x="1" y="630"/>
                  </a:lnTo>
                  <a:cubicBezTo>
                    <a:pt x="1" y="756"/>
                    <a:pt x="127" y="851"/>
                    <a:pt x="190" y="851"/>
                  </a:cubicBezTo>
                  <a:lnTo>
                    <a:pt x="631" y="851"/>
                  </a:lnTo>
                  <a:cubicBezTo>
                    <a:pt x="757" y="851"/>
                    <a:pt x="851" y="756"/>
                    <a:pt x="851" y="630"/>
                  </a:cubicBezTo>
                  <a:lnTo>
                    <a:pt x="851" y="221"/>
                  </a:lnTo>
                  <a:cubicBezTo>
                    <a:pt x="851" y="95"/>
                    <a:pt x="757" y="0"/>
                    <a:pt x="6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50"/>
            <p:cNvSpPr/>
            <p:nvPr/>
          </p:nvSpPr>
          <p:spPr>
            <a:xfrm>
              <a:off x="-59015625" y="2076550"/>
              <a:ext cx="20500" cy="20525"/>
            </a:xfrm>
            <a:custGeom>
              <a:avLst/>
              <a:gdLst/>
              <a:ahLst/>
              <a:cxnLst/>
              <a:rect l="l" t="t" r="r" b="b"/>
              <a:pathLst>
                <a:path w="820" h="821" extrusionOk="0">
                  <a:moveTo>
                    <a:pt x="189" y="1"/>
                  </a:moveTo>
                  <a:cubicBezTo>
                    <a:pt x="63" y="1"/>
                    <a:pt x="0" y="64"/>
                    <a:pt x="0" y="190"/>
                  </a:cubicBezTo>
                  <a:lnTo>
                    <a:pt x="0" y="631"/>
                  </a:lnTo>
                  <a:cubicBezTo>
                    <a:pt x="0" y="757"/>
                    <a:pt x="95" y="820"/>
                    <a:pt x="189" y="820"/>
                  </a:cubicBezTo>
                  <a:lnTo>
                    <a:pt x="630" y="820"/>
                  </a:lnTo>
                  <a:cubicBezTo>
                    <a:pt x="725" y="820"/>
                    <a:pt x="820" y="757"/>
                    <a:pt x="820" y="631"/>
                  </a:cubicBezTo>
                  <a:lnTo>
                    <a:pt x="820" y="190"/>
                  </a:lnTo>
                  <a:cubicBezTo>
                    <a:pt x="820" y="64"/>
                    <a:pt x="725" y="1"/>
                    <a:pt x="6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50"/>
            <p:cNvSpPr/>
            <p:nvPr/>
          </p:nvSpPr>
          <p:spPr>
            <a:xfrm>
              <a:off x="-58954200" y="2076550"/>
              <a:ext cx="21300" cy="20525"/>
            </a:xfrm>
            <a:custGeom>
              <a:avLst/>
              <a:gdLst/>
              <a:ahLst/>
              <a:cxnLst/>
              <a:rect l="l" t="t" r="r" b="b"/>
              <a:pathLst>
                <a:path w="852" h="821" extrusionOk="0">
                  <a:moveTo>
                    <a:pt x="221" y="1"/>
                  </a:moveTo>
                  <a:cubicBezTo>
                    <a:pt x="95" y="1"/>
                    <a:pt x="1" y="64"/>
                    <a:pt x="1" y="190"/>
                  </a:cubicBezTo>
                  <a:lnTo>
                    <a:pt x="1" y="631"/>
                  </a:lnTo>
                  <a:cubicBezTo>
                    <a:pt x="1" y="757"/>
                    <a:pt x="127" y="820"/>
                    <a:pt x="221" y="820"/>
                  </a:cubicBezTo>
                  <a:lnTo>
                    <a:pt x="631" y="820"/>
                  </a:lnTo>
                  <a:cubicBezTo>
                    <a:pt x="757" y="820"/>
                    <a:pt x="851" y="757"/>
                    <a:pt x="851" y="631"/>
                  </a:cubicBezTo>
                  <a:lnTo>
                    <a:pt x="851" y="190"/>
                  </a:lnTo>
                  <a:cubicBezTo>
                    <a:pt x="851" y="64"/>
                    <a:pt x="757" y="1"/>
                    <a:pt x="6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50"/>
            <p:cNvSpPr/>
            <p:nvPr/>
          </p:nvSpPr>
          <p:spPr>
            <a:xfrm>
              <a:off x="-58891975" y="2076550"/>
              <a:ext cx="21300" cy="20525"/>
            </a:xfrm>
            <a:custGeom>
              <a:avLst/>
              <a:gdLst/>
              <a:ahLst/>
              <a:cxnLst/>
              <a:rect l="l" t="t" r="r" b="b"/>
              <a:pathLst>
                <a:path w="852" h="821" extrusionOk="0">
                  <a:moveTo>
                    <a:pt x="190" y="1"/>
                  </a:moveTo>
                  <a:cubicBezTo>
                    <a:pt x="95" y="1"/>
                    <a:pt x="1" y="64"/>
                    <a:pt x="1" y="190"/>
                  </a:cubicBezTo>
                  <a:lnTo>
                    <a:pt x="1" y="631"/>
                  </a:lnTo>
                  <a:cubicBezTo>
                    <a:pt x="1" y="757"/>
                    <a:pt x="127" y="820"/>
                    <a:pt x="190" y="820"/>
                  </a:cubicBezTo>
                  <a:lnTo>
                    <a:pt x="631" y="820"/>
                  </a:lnTo>
                  <a:cubicBezTo>
                    <a:pt x="757" y="820"/>
                    <a:pt x="851" y="757"/>
                    <a:pt x="851" y="631"/>
                  </a:cubicBezTo>
                  <a:lnTo>
                    <a:pt x="851" y="190"/>
                  </a:lnTo>
                  <a:cubicBezTo>
                    <a:pt x="851" y="64"/>
                    <a:pt x="757" y="1"/>
                    <a:pt x="6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6" name="Google Shape;546;p50"/>
          <p:cNvSpPr/>
          <p:nvPr/>
        </p:nvSpPr>
        <p:spPr>
          <a:xfrm>
            <a:off x="1554525" y="1644300"/>
            <a:ext cx="1578900" cy="1427100"/>
          </a:xfrm>
          <a:prstGeom prst="hexagon">
            <a:avLst>
              <a:gd name="adj" fmla="val 25000"/>
              <a:gd name="vf" fmla="val 115470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" name="Google Shape;547;p50"/>
          <p:cNvSpPr txBox="1">
            <a:spLocks noGrp="1"/>
          </p:cNvSpPr>
          <p:nvPr>
            <p:ph type="ctrTitle" idx="4294967295"/>
          </p:nvPr>
        </p:nvSpPr>
        <p:spPr>
          <a:xfrm>
            <a:off x="1828725" y="2017628"/>
            <a:ext cx="1030500" cy="77707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lt1"/>
                </a:solidFill>
              </a:rPr>
              <a:t>Phone Call</a:t>
            </a:r>
            <a:endParaRPr sz="1800" dirty="0">
              <a:solidFill>
                <a:schemeClr val="lt1"/>
              </a:solidFill>
            </a:endParaRPr>
          </a:p>
        </p:txBody>
      </p:sp>
      <p:sp>
        <p:nvSpPr>
          <p:cNvPr id="549" name="Google Shape;549;p50"/>
          <p:cNvSpPr txBox="1">
            <a:spLocks noGrp="1"/>
          </p:cNvSpPr>
          <p:nvPr>
            <p:ph type="ctrTitle" idx="4294967295"/>
          </p:nvPr>
        </p:nvSpPr>
        <p:spPr>
          <a:xfrm>
            <a:off x="1838275" y="1772000"/>
            <a:ext cx="1030500" cy="32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01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550" name="Google Shape;550;p50"/>
          <p:cNvSpPr/>
          <p:nvPr/>
        </p:nvSpPr>
        <p:spPr>
          <a:xfrm>
            <a:off x="3027250" y="2917200"/>
            <a:ext cx="1578900" cy="1427100"/>
          </a:xfrm>
          <a:prstGeom prst="hexagon">
            <a:avLst>
              <a:gd name="adj" fmla="val 25000"/>
              <a:gd name="vf" fmla="val 115470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" name="Google Shape;551;p50"/>
          <p:cNvSpPr txBox="1">
            <a:spLocks noGrp="1"/>
          </p:cNvSpPr>
          <p:nvPr>
            <p:ph type="ctrTitle" idx="4294967295"/>
          </p:nvPr>
        </p:nvSpPr>
        <p:spPr>
          <a:xfrm>
            <a:off x="3311000" y="3044900"/>
            <a:ext cx="1030500" cy="32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02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552" name="Google Shape;552;p50"/>
          <p:cNvSpPr/>
          <p:nvPr/>
        </p:nvSpPr>
        <p:spPr>
          <a:xfrm>
            <a:off x="4537850" y="1644300"/>
            <a:ext cx="1578900" cy="1427100"/>
          </a:xfrm>
          <a:prstGeom prst="hexagon">
            <a:avLst>
              <a:gd name="adj" fmla="val 25000"/>
              <a:gd name="vf" fmla="val 115470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" name="Google Shape;553;p50"/>
          <p:cNvSpPr txBox="1">
            <a:spLocks noGrp="1"/>
          </p:cNvSpPr>
          <p:nvPr>
            <p:ph type="ctrTitle" idx="4294967295"/>
          </p:nvPr>
        </p:nvSpPr>
        <p:spPr>
          <a:xfrm>
            <a:off x="4821600" y="1772000"/>
            <a:ext cx="1030500" cy="32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03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554" name="Google Shape;554;p50"/>
          <p:cNvSpPr/>
          <p:nvPr/>
        </p:nvSpPr>
        <p:spPr>
          <a:xfrm>
            <a:off x="6010575" y="2917200"/>
            <a:ext cx="1578900" cy="1427100"/>
          </a:xfrm>
          <a:prstGeom prst="hexagon">
            <a:avLst>
              <a:gd name="adj" fmla="val 25000"/>
              <a:gd name="vf" fmla="val 115470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" name="Google Shape;555;p50"/>
          <p:cNvSpPr txBox="1">
            <a:spLocks noGrp="1"/>
          </p:cNvSpPr>
          <p:nvPr>
            <p:ph type="ctrTitle" idx="4294967295"/>
          </p:nvPr>
        </p:nvSpPr>
        <p:spPr>
          <a:xfrm>
            <a:off x="6294325" y="3044900"/>
            <a:ext cx="1030500" cy="32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04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556" name="Google Shape;556;p50"/>
          <p:cNvSpPr/>
          <p:nvPr/>
        </p:nvSpPr>
        <p:spPr>
          <a:xfrm>
            <a:off x="3159725" y="1990800"/>
            <a:ext cx="658675" cy="777075"/>
          </a:xfrm>
          <a:custGeom>
            <a:avLst/>
            <a:gdLst/>
            <a:ahLst/>
            <a:cxnLst/>
            <a:rect l="l" t="t" r="r" b="b"/>
            <a:pathLst>
              <a:path w="26347" h="31083" extrusionOk="0">
                <a:moveTo>
                  <a:pt x="0" y="0"/>
                </a:moveTo>
                <a:lnTo>
                  <a:pt x="12434" y="0"/>
                </a:lnTo>
                <a:lnTo>
                  <a:pt x="26347" y="31083"/>
                </a:lnTo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57" name="Google Shape;557;p50"/>
          <p:cNvSpPr/>
          <p:nvPr/>
        </p:nvSpPr>
        <p:spPr>
          <a:xfrm rot="10800000" flipH="1">
            <a:off x="4606150" y="3242213"/>
            <a:ext cx="658675" cy="777075"/>
          </a:xfrm>
          <a:custGeom>
            <a:avLst/>
            <a:gdLst/>
            <a:ahLst/>
            <a:cxnLst/>
            <a:rect l="l" t="t" r="r" b="b"/>
            <a:pathLst>
              <a:path w="26347" h="31083" extrusionOk="0">
                <a:moveTo>
                  <a:pt x="0" y="0"/>
                </a:moveTo>
                <a:lnTo>
                  <a:pt x="12434" y="0"/>
                </a:lnTo>
                <a:lnTo>
                  <a:pt x="26347" y="31083"/>
                </a:lnTo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58" name="Google Shape;558;p50"/>
          <p:cNvSpPr/>
          <p:nvPr/>
        </p:nvSpPr>
        <p:spPr>
          <a:xfrm>
            <a:off x="6186625" y="1990800"/>
            <a:ext cx="658675" cy="777075"/>
          </a:xfrm>
          <a:custGeom>
            <a:avLst/>
            <a:gdLst/>
            <a:ahLst/>
            <a:cxnLst/>
            <a:rect l="l" t="t" r="r" b="b"/>
            <a:pathLst>
              <a:path w="26347" h="31083" extrusionOk="0">
                <a:moveTo>
                  <a:pt x="0" y="0"/>
                </a:moveTo>
                <a:lnTo>
                  <a:pt x="12434" y="0"/>
                </a:lnTo>
                <a:lnTo>
                  <a:pt x="26347" y="31083"/>
                </a:lnTo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59" name="Google Shape;559;p50"/>
          <p:cNvSpPr txBox="1">
            <a:spLocks noGrp="1"/>
          </p:cNvSpPr>
          <p:nvPr>
            <p:ph type="ctrTitle" idx="4294967295"/>
          </p:nvPr>
        </p:nvSpPr>
        <p:spPr>
          <a:xfrm>
            <a:off x="4821600" y="2128054"/>
            <a:ext cx="1030500" cy="50256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lt1"/>
                </a:solidFill>
              </a:rPr>
              <a:t>Email</a:t>
            </a:r>
            <a:endParaRPr sz="1800" dirty="0">
              <a:solidFill>
                <a:schemeClr val="lt1"/>
              </a:solidFill>
            </a:endParaRPr>
          </a:p>
        </p:txBody>
      </p:sp>
      <p:sp>
        <p:nvSpPr>
          <p:cNvPr id="561" name="Google Shape;561;p50"/>
          <p:cNvSpPr txBox="1">
            <a:spLocks noGrp="1"/>
          </p:cNvSpPr>
          <p:nvPr>
            <p:ph type="ctrTitle" idx="4294967295"/>
          </p:nvPr>
        </p:nvSpPr>
        <p:spPr>
          <a:xfrm>
            <a:off x="3301450" y="3394336"/>
            <a:ext cx="1030500" cy="50256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lt1"/>
                </a:solidFill>
              </a:rPr>
              <a:t>Text</a:t>
            </a:r>
            <a:endParaRPr sz="1800" dirty="0">
              <a:solidFill>
                <a:schemeClr val="lt1"/>
              </a:solidFill>
            </a:endParaRPr>
          </a:p>
        </p:txBody>
      </p:sp>
      <p:sp>
        <p:nvSpPr>
          <p:cNvPr id="563" name="Google Shape;563;p50"/>
          <p:cNvSpPr txBox="1">
            <a:spLocks noGrp="1"/>
          </p:cNvSpPr>
          <p:nvPr>
            <p:ph type="ctrTitle" idx="4294967295"/>
          </p:nvPr>
        </p:nvSpPr>
        <p:spPr>
          <a:xfrm>
            <a:off x="6166615" y="3139750"/>
            <a:ext cx="1263747" cy="98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lt1"/>
                </a:solidFill>
              </a:rPr>
              <a:t>Facetime o</a:t>
            </a:r>
            <a:r>
              <a:rPr lang="en-US" sz="1800" dirty="0">
                <a:solidFill>
                  <a:schemeClr val="lt1"/>
                </a:solidFill>
              </a:rPr>
              <a:t>r Skype</a:t>
            </a:r>
            <a:endParaRPr sz="1800"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40"/>
          <p:cNvSpPr txBox="1">
            <a:spLocks noGrp="1"/>
          </p:cNvSpPr>
          <p:nvPr>
            <p:ph type="ctrTitle"/>
          </p:nvPr>
        </p:nvSpPr>
        <p:spPr>
          <a:xfrm flipH="1">
            <a:off x="1959427" y="3827794"/>
            <a:ext cx="5340404" cy="122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#9 – </a:t>
            </a:r>
            <a:r>
              <a:rPr lang="en-US" sz="3600" dirty="0"/>
              <a:t>Eat Healthy</a:t>
            </a:r>
            <a:endParaRPr sz="3600" dirty="0"/>
          </a:p>
        </p:txBody>
      </p:sp>
    </p:spTree>
    <p:extLst>
      <p:ext uri="{BB962C8B-B14F-4D97-AF65-F5344CB8AC3E}">
        <p14:creationId xmlns:p14="http://schemas.microsoft.com/office/powerpoint/2010/main" val="27455875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42"/>
          <p:cNvSpPr txBox="1">
            <a:spLocks noGrp="1"/>
          </p:cNvSpPr>
          <p:nvPr>
            <p:ph type="ctrTitle"/>
          </p:nvPr>
        </p:nvSpPr>
        <p:spPr>
          <a:xfrm flipH="1">
            <a:off x="993913" y="1683000"/>
            <a:ext cx="7156173" cy="177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Eat </a:t>
            </a:r>
            <a:r>
              <a:rPr lang="en-US" dirty="0"/>
              <a:t>fruits, vegetables, and protein. </a:t>
            </a:r>
            <a:br>
              <a:rPr lang="en-US" dirty="0"/>
            </a:br>
            <a:r>
              <a:rPr lang="en-US" dirty="0"/>
              <a:t>Avoid junk foods!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t="-15000" b="-15000"/>
          </a:stretch>
        </a:blipFill>
        <a:effectLst/>
      </p:bgPr>
    </p:bg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40"/>
          <p:cNvSpPr txBox="1">
            <a:spLocks noGrp="1"/>
          </p:cNvSpPr>
          <p:nvPr>
            <p:ph type="ctrTitle"/>
          </p:nvPr>
        </p:nvSpPr>
        <p:spPr>
          <a:xfrm flipH="1">
            <a:off x="1959427" y="3827794"/>
            <a:ext cx="5340404" cy="122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#1 – Establish a Routine</a:t>
            </a:r>
            <a:endParaRPr sz="3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Google Shape;288;p39"/>
          <p:cNvPicPr preferRelativeResize="0"/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>
          <a:xfrm>
            <a:off x="3371850" y="0"/>
            <a:ext cx="7944000" cy="5296000"/>
          </a:xfrm>
          <a:prstGeom prst="hexagon">
            <a:avLst>
              <a:gd name="adj" fmla="val 25000"/>
              <a:gd name="vf" fmla="val 115470"/>
            </a:avLst>
          </a:prstGeom>
          <a:noFill/>
          <a:ln>
            <a:noFill/>
          </a:ln>
        </p:spPr>
      </p:pic>
      <p:sp>
        <p:nvSpPr>
          <p:cNvPr id="289" name="Google Shape;289;p39"/>
          <p:cNvSpPr txBox="1">
            <a:spLocks noGrp="1"/>
          </p:cNvSpPr>
          <p:nvPr>
            <p:ph type="ctrTitle"/>
          </p:nvPr>
        </p:nvSpPr>
        <p:spPr>
          <a:xfrm flipH="1">
            <a:off x="532348" y="3019825"/>
            <a:ext cx="2756418" cy="177020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#10 – </a:t>
            </a:r>
            <a:br>
              <a:rPr lang="en" sz="3600" dirty="0"/>
            </a:br>
            <a:r>
              <a:rPr lang="en-US" sz="3600" dirty="0"/>
              <a:t>Listen to Music</a:t>
            </a:r>
            <a:endParaRPr sz="3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8922DF6-4BAE-4128-9BAE-30A3B673A8B0}"/>
              </a:ext>
            </a:extLst>
          </p:cNvPr>
          <p:cNvSpPr txBox="1"/>
          <p:nvPr/>
        </p:nvSpPr>
        <p:spPr>
          <a:xfrm>
            <a:off x="3371850" y="5372150"/>
            <a:ext cx="79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4" tooltip="http://thefashionguitar.com/2013/08/14/my-perfect-travel-buddy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-nc-nd/3.0/"/>
              </a:rPr>
              <a:t>CC BY-NC-ND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402877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6"/>
          <p:cNvSpPr txBox="1">
            <a:spLocks noGrp="1"/>
          </p:cNvSpPr>
          <p:nvPr>
            <p:ph type="body" idx="1"/>
          </p:nvPr>
        </p:nvSpPr>
        <p:spPr>
          <a:xfrm>
            <a:off x="652004" y="1542553"/>
            <a:ext cx="7839986" cy="339520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dirty="0"/>
              <a:t>Listen to 3 songs:</a:t>
            </a:r>
            <a:br>
              <a:rPr lang="en" sz="1600" dirty="0">
                <a:solidFill>
                  <a:schemeClr val="lt1"/>
                </a:solidFill>
              </a:rPr>
            </a:br>
            <a:endParaRPr sz="1600" dirty="0">
              <a:solidFill>
                <a:schemeClr val="lt1"/>
              </a:solidFill>
            </a:endParaRPr>
          </a:p>
          <a:p>
            <a:pPr marL="457200" lvl="0" indent="-30480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Barlow Semi Condensed"/>
              <a:buChar char="⬡"/>
            </a:pPr>
            <a:r>
              <a:rPr lang="en" sz="1600" dirty="0">
                <a:solidFill>
                  <a:schemeClr val="lt1"/>
                </a:solidFill>
              </a:rPr>
              <a:t>A song that matches your en</a:t>
            </a:r>
            <a:r>
              <a:rPr lang="en" sz="1600" dirty="0"/>
              <a:t>ergy</a:t>
            </a:r>
            <a:endParaRPr sz="1600" dirty="0">
              <a:solidFill>
                <a:schemeClr val="lt1"/>
              </a:solidFill>
            </a:endParaRPr>
          </a:p>
          <a:p>
            <a:pPr marL="457200" lvl="0" indent="-30480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Barlow Semi Condensed"/>
              <a:buChar char="⬡"/>
            </a:pPr>
            <a:r>
              <a:rPr lang="en" sz="1600" dirty="0"/>
              <a:t>A neutral song</a:t>
            </a:r>
            <a:endParaRPr sz="1600" dirty="0">
              <a:solidFill>
                <a:schemeClr val="lt1"/>
              </a:solidFill>
            </a:endParaRPr>
          </a:p>
          <a:p>
            <a:pPr marL="457200" lvl="0" indent="-30480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Barlow Semi Condensed"/>
              <a:buChar char="⬡"/>
            </a:pPr>
            <a:r>
              <a:rPr lang="en" sz="1600" dirty="0">
                <a:solidFill>
                  <a:schemeClr val="lt1"/>
                </a:solidFill>
              </a:rPr>
              <a:t>A song </a:t>
            </a:r>
            <a:r>
              <a:rPr lang="en" sz="1600" dirty="0"/>
              <a:t>that </a:t>
            </a:r>
            <a:r>
              <a:rPr lang="en-US" sz="1600" dirty="0"/>
              <a:t>feels positive &amp; uplifting</a:t>
            </a:r>
            <a:endParaRPr sz="1600" dirty="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dirty="0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dirty="0"/>
              <a:t>Examp</a:t>
            </a:r>
            <a:r>
              <a:rPr lang="en-US" sz="1600" dirty="0"/>
              <a:t>le: If you feel sad or depressed, listen to songs in this order: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600" dirty="0">
              <a:solidFill>
                <a:schemeClr val="lt1"/>
              </a:solidFill>
            </a:endParaRPr>
          </a:p>
          <a:p>
            <a:pPr lvl="0" algn="ctr">
              <a:buClr>
                <a:schemeClr val="accent1"/>
              </a:buClr>
              <a:buFont typeface="Barlow Semi Condensed"/>
              <a:buChar char="⬡"/>
            </a:pPr>
            <a:r>
              <a:rPr lang="en-US" sz="1600" dirty="0"/>
              <a:t>A slow, sad song</a:t>
            </a:r>
          </a:p>
          <a:p>
            <a:pPr lvl="0" algn="ctr">
              <a:buClr>
                <a:schemeClr val="accent1"/>
              </a:buClr>
              <a:buFont typeface="Barlow Semi Condensed"/>
              <a:buChar char="⬡"/>
            </a:pPr>
            <a:r>
              <a:rPr lang="en-US" sz="1600" dirty="0"/>
              <a:t>A song in between happy &amp; sad</a:t>
            </a:r>
          </a:p>
          <a:p>
            <a:pPr lvl="0" algn="ctr">
              <a:buClr>
                <a:schemeClr val="accent1"/>
              </a:buClr>
              <a:buFont typeface="Barlow Semi Condensed"/>
              <a:buChar char="⬡"/>
            </a:pPr>
            <a:r>
              <a:rPr lang="en-US" sz="1600" dirty="0"/>
              <a:t>A song that is happy with a fast beat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dirty="0">
              <a:solidFill>
                <a:schemeClr val="lt1"/>
              </a:solidFill>
            </a:endParaRPr>
          </a:p>
        </p:txBody>
      </p:sp>
      <p:sp>
        <p:nvSpPr>
          <p:cNvPr id="195" name="Google Shape;195;p36"/>
          <p:cNvSpPr txBox="1">
            <a:spLocks noGrp="1"/>
          </p:cNvSpPr>
          <p:nvPr>
            <p:ph type="title"/>
          </p:nvPr>
        </p:nvSpPr>
        <p:spPr>
          <a:xfrm>
            <a:off x="2667897" y="509191"/>
            <a:ext cx="3808200" cy="89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If you’</a:t>
            </a:r>
            <a:r>
              <a:rPr lang="en-US" dirty="0"/>
              <a:t>re in a bad mood, try this . . .</a:t>
            </a:r>
            <a:endParaRPr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t="-4000" b="-4000"/>
          </a:stretch>
        </a:blipFill>
        <a:effectLst/>
      </p:bgPr>
    </p:bg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40"/>
          <p:cNvSpPr txBox="1">
            <a:spLocks noGrp="1"/>
          </p:cNvSpPr>
          <p:nvPr>
            <p:ph type="ctrTitle"/>
          </p:nvPr>
        </p:nvSpPr>
        <p:spPr>
          <a:xfrm flipH="1">
            <a:off x="1959427" y="3827794"/>
            <a:ext cx="5340404" cy="122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#11 – </a:t>
            </a:r>
            <a:r>
              <a:rPr lang="en-US" sz="3600" dirty="0"/>
              <a:t>Limit News Watching</a:t>
            </a:r>
            <a:endParaRPr sz="3600" dirty="0"/>
          </a:p>
        </p:txBody>
      </p:sp>
    </p:spTree>
    <p:extLst>
      <p:ext uri="{BB962C8B-B14F-4D97-AF65-F5344CB8AC3E}">
        <p14:creationId xmlns:p14="http://schemas.microsoft.com/office/powerpoint/2010/main" val="23914069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7"/>
          <p:cNvSpPr txBox="1">
            <a:spLocks noGrp="1"/>
          </p:cNvSpPr>
          <p:nvPr>
            <p:ph type="title" idx="4"/>
          </p:nvPr>
        </p:nvSpPr>
        <p:spPr>
          <a:xfrm>
            <a:off x="2781001" y="514219"/>
            <a:ext cx="3582000" cy="89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Should we watch the news?</a:t>
            </a:r>
            <a:endParaRPr dirty="0"/>
          </a:p>
        </p:txBody>
      </p:sp>
      <p:sp>
        <p:nvSpPr>
          <p:cNvPr id="201" name="Google Shape;201;p37"/>
          <p:cNvSpPr txBox="1">
            <a:spLocks noGrp="1"/>
          </p:cNvSpPr>
          <p:nvPr>
            <p:ph type="ctrTitle"/>
          </p:nvPr>
        </p:nvSpPr>
        <p:spPr>
          <a:xfrm flipH="1">
            <a:off x="2156175" y="2232799"/>
            <a:ext cx="1729200" cy="170077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It is good to stay informed, but there is no need to constantly check the news.</a:t>
            </a:r>
            <a:endParaRPr dirty="0"/>
          </a:p>
        </p:txBody>
      </p:sp>
      <p:sp>
        <p:nvSpPr>
          <p:cNvPr id="203" name="Google Shape;203;p37"/>
          <p:cNvSpPr txBox="1">
            <a:spLocks noGrp="1"/>
          </p:cNvSpPr>
          <p:nvPr>
            <p:ph type="ctrTitle" idx="2"/>
          </p:nvPr>
        </p:nvSpPr>
        <p:spPr>
          <a:xfrm flipH="1">
            <a:off x="5530427" y="2234924"/>
            <a:ext cx="1548300" cy="180922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If you feel stressed or anxious, take a break from the news and do something fun.</a:t>
            </a:r>
            <a:endParaRPr dirty="0"/>
          </a:p>
        </p:txBody>
      </p:sp>
      <p:sp>
        <p:nvSpPr>
          <p:cNvPr id="205" name="Google Shape;205;p37"/>
          <p:cNvSpPr/>
          <p:nvPr/>
        </p:nvSpPr>
        <p:spPr>
          <a:xfrm rot="1845201">
            <a:off x="7189488" y="1625995"/>
            <a:ext cx="2704054" cy="2342463"/>
          </a:xfrm>
          <a:prstGeom prst="hexagon">
            <a:avLst>
              <a:gd name="adj" fmla="val 27814"/>
              <a:gd name="vf" fmla="val 115470"/>
            </a:avLst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6" name="Google Shape;206;p37"/>
          <p:cNvGrpSpPr/>
          <p:nvPr/>
        </p:nvGrpSpPr>
        <p:grpSpPr>
          <a:xfrm>
            <a:off x="1159721" y="2522100"/>
            <a:ext cx="273046" cy="337801"/>
            <a:chOff x="2667821" y="3361108"/>
            <a:chExt cx="273046" cy="337801"/>
          </a:xfrm>
        </p:grpSpPr>
        <p:sp>
          <p:nvSpPr>
            <p:cNvPr id="207" name="Google Shape;207;p37"/>
            <p:cNvSpPr/>
            <p:nvPr/>
          </p:nvSpPr>
          <p:spPr>
            <a:xfrm>
              <a:off x="2799971" y="3361108"/>
              <a:ext cx="10273" cy="36385"/>
            </a:xfrm>
            <a:custGeom>
              <a:avLst/>
              <a:gdLst/>
              <a:ahLst/>
              <a:cxnLst/>
              <a:rect l="l" t="t" r="r" b="b"/>
              <a:pathLst>
                <a:path w="323" h="1144" extrusionOk="0">
                  <a:moveTo>
                    <a:pt x="155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977"/>
                  </a:lnTo>
                  <a:cubicBezTo>
                    <a:pt x="1" y="1072"/>
                    <a:pt x="72" y="1143"/>
                    <a:pt x="155" y="1143"/>
                  </a:cubicBezTo>
                  <a:cubicBezTo>
                    <a:pt x="251" y="1143"/>
                    <a:pt x="322" y="1072"/>
                    <a:pt x="322" y="977"/>
                  </a:cubicBezTo>
                  <a:lnTo>
                    <a:pt x="322" y="167"/>
                  </a:lnTo>
                  <a:cubicBezTo>
                    <a:pt x="310" y="60"/>
                    <a:pt x="251" y="0"/>
                    <a:pt x="1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37"/>
            <p:cNvSpPr/>
            <p:nvPr/>
          </p:nvSpPr>
          <p:spPr>
            <a:xfrm>
              <a:off x="2838964" y="3371063"/>
              <a:ext cx="22009" cy="34381"/>
            </a:xfrm>
            <a:custGeom>
              <a:avLst/>
              <a:gdLst/>
              <a:ahLst/>
              <a:cxnLst/>
              <a:rect l="l" t="t" r="r" b="b"/>
              <a:pathLst>
                <a:path w="692" h="1081" extrusionOk="0">
                  <a:moveTo>
                    <a:pt x="517" y="0"/>
                  </a:moveTo>
                  <a:cubicBezTo>
                    <a:pt x="454" y="0"/>
                    <a:pt x="385" y="31"/>
                    <a:pt x="358" y="104"/>
                  </a:cubicBezTo>
                  <a:lnTo>
                    <a:pt x="49" y="866"/>
                  </a:lnTo>
                  <a:cubicBezTo>
                    <a:pt x="1" y="961"/>
                    <a:pt x="84" y="1080"/>
                    <a:pt x="203" y="1080"/>
                  </a:cubicBezTo>
                  <a:cubicBezTo>
                    <a:pt x="263" y="1080"/>
                    <a:pt x="322" y="1057"/>
                    <a:pt x="346" y="985"/>
                  </a:cubicBezTo>
                  <a:lnTo>
                    <a:pt x="656" y="223"/>
                  </a:lnTo>
                  <a:cubicBezTo>
                    <a:pt x="691" y="152"/>
                    <a:pt x="644" y="45"/>
                    <a:pt x="572" y="9"/>
                  </a:cubicBezTo>
                  <a:cubicBezTo>
                    <a:pt x="556" y="3"/>
                    <a:pt x="537" y="0"/>
                    <a:pt x="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37"/>
            <p:cNvSpPr/>
            <p:nvPr/>
          </p:nvSpPr>
          <p:spPr>
            <a:xfrm>
              <a:off x="2873822" y="3399815"/>
              <a:ext cx="29197" cy="28338"/>
            </a:xfrm>
            <a:custGeom>
              <a:avLst/>
              <a:gdLst/>
              <a:ahLst/>
              <a:cxnLst/>
              <a:rect l="l" t="t" r="r" b="b"/>
              <a:pathLst>
                <a:path w="918" h="891" extrusionOk="0">
                  <a:moveTo>
                    <a:pt x="744" y="1"/>
                  </a:moveTo>
                  <a:cubicBezTo>
                    <a:pt x="703" y="1"/>
                    <a:pt x="661" y="16"/>
                    <a:pt x="631" y="45"/>
                  </a:cubicBezTo>
                  <a:lnTo>
                    <a:pt x="60" y="629"/>
                  </a:lnTo>
                  <a:cubicBezTo>
                    <a:pt x="0" y="688"/>
                    <a:pt x="0" y="784"/>
                    <a:pt x="60" y="843"/>
                  </a:cubicBezTo>
                  <a:cubicBezTo>
                    <a:pt x="84" y="879"/>
                    <a:pt x="131" y="891"/>
                    <a:pt x="179" y="891"/>
                  </a:cubicBezTo>
                  <a:cubicBezTo>
                    <a:pt x="286" y="891"/>
                    <a:pt x="274" y="831"/>
                    <a:pt x="858" y="272"/>
                  </a:cubicBezTo>
                  <a:cubicBezTo>
                    <a:pt x="917" y="212"/>
                    <a:pt x="917" y="105"/>
                    <a:pt x="858" y="45"/>
                  </a:cubicBezTo>
                  <a:cubicBezTo>
                    <a:pt x="828" y="16"/>
                    <a:pt x="786" y="1"/>
                    <a:pt x="7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37"/>
            <p:cNvSpPr/>
            <p:nvPr/>
          </p:nvSpPr>
          <p:spPr>
            <a:xfrm>
              <a:off x="2894655" y="3442656"/>
              <a:ext cx="37116" cy="19592"/>
            </a:xfrm>
            <a:custGeom>
              <a:avLst/>
              <a:gdLst/>
              <a:ahLst/>
              <a:cxnLst/>
              <a:rect l="l" t="t" r="r" b="b"/>
              <a:pathLst>
                <a:path w="1167" h="616" extrusionOk="0">
                  <a:moveTo>
                    <a:pt x="973" y="1"/>
                  </a:moveTo>
                  <a:cubicBezTo>
                    <a:pt x="955" y="1"/>
                    <a:pt x="936" y="3"/>
                    <a:pt x="917" y="8"/>
                  </a:cubicBezTo>
                  <a:lnTo>
                    <a:pt x="155" y="318"/>
                  </a:lnTo>
                  <a:cubicBezTo>
                    <a:pt x="0" y="377"/>
                    <a:pt x="36" y="615"/>
                    <a:pt x="214" y="615"/>
                  </a:cubicBezTo>
                  <a:cubicBezTo>
                    <a:pt x="274" y="615"/>
                    <a:pt x="238" y="615"/>
                    <a:pt x="1036" y="294"/>
                  </a:cubicBezTo>
                  <a:cubicBezTo>
                    <a:pt x="1131" y="282"/>
                    <a:pt x="1167" y="175"/>
                    <a:pt x="1131" y="103"/>
                  </a:cubicBezTo>
                  <a:cubicBezTo>
                    <a:pt x="1103" y="37"/>
                    <a:pt x="1044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37"/>
            <p:cNvSpPr/>
            <p:nvPr/>
          </p:nvSpPr>
          <p:spPr>
            <a:xfrm>
              <a:off x="2904482" y="3493258"/>
              <a:ext cx="36385" cy="10273"/>
            </a:xfrm>
            <a:custGeom>
              <a:avLst/>
              <a:gdLst/>
              <a:ahLst/>
              <a:cxnLst/>
              <a:rect l="l" t="t" r="r" b="b"/>
              <a:pathLst>
                <a:path w="1144" h="323" extrusionOk="0">
                  <a:moveTo>
                    <a:pt x="155" y="1"/>
                  </a:moveTo>
                  <a:cubicBezTo>
                    <a:pt x="72" y="1"/>
                    <a:pt x="1" y="72"/>
                    <a:pt x="1" y="155"/>
                  </a:cubicBezTo>
                  <a:cubicBezTo>
                    <a:pt x="1" y="251"/>
                    <a:pt x="72" y="322"/>
                    <a:pt x="155" y="322"/>
                  </a:cubicBezTo>
                  <a:lnTo>
                    <a:pt x="977" y="322"/>
                  </a:lnTo>
                  <a:cubicBezTo>
                    <a:pt x="1072" y="322"/>
                    <a:pt x="1144" y="251"/>
                    <a:pt x="1144" y="155"/>
                  </a:cubicBezTo>
                  <a:cubicBezTo>
                    <a:pt x="1144" y="72"/>
                    <a:pt x="1072" y="1"/>
                    <a:pt x="9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37"/>
            <p:cNvSpPr/>
            <p:nvPr/>
          </p:nvSpPr>
          <p:spPr>
            <a:xfrm>
              <a:off x="2895386" y="3533364"/>
              <a:ext cx="35653" cy="20196"/>
            </a:xfrm>
            <a:custGeom>
              <a:avLst/>
              <a:gdLst/>
              <a:ahLst/>
              <a:cxnLst/>
              <a:rect l="l" t="t" r="r" b="b"/>
              <a:pathLst>
                <a:path w="1121" h="635" extrusionOk="0">
                  <a:moveTo>
                    <a:pt x="179" y="0"/>
                  </a:moveTo>
                  <a:cubicBezTo>
                    <a:pt x="118" y="0"/>
                    <a:pt x="54" y="38"/>
                    <a:pt x="37" y="109"/>
                  </a:cubicBezTo>
                  <a:cubicBezTo>
                    <a:pt x="1" y="180"/>
                    <a:pt x="37" y="288"/>
                    <a:pt x="120" y="311"/>
                  </a:cubicBezTo>
                  <a:lnTo>
                    <a:pt x="882" y="621"/>
                  </a:lnTo>
                  <a:cubicBezTo>
                    <a:pt x="901" y="630"/>
                    <a:pt x="922" y="635"/>
                    <a:pt x="943" y="635"/>
                  </a:cubicBezTo>
                  <a:cubicBezTo>
                    <a:pt x="1004" y="635"/>
                    <a:pt x="1067" y="599"/>
                    <a:pt x="1084" y="538"/>
                  </a:cubicBezTo>
                  <a:cubicBezTo>
                    <a:pt x="1120" y="442"/>
                    <a:pt x="1084" y="359"/>
                    <a:pt x="1001" y="323"/>
                  </a:cubicBezTo>
                  <a:lnTo>
                    <a:pt x="239" y="14"/>
                  </a:lnTo>
                  <a:cubicBezTo>
                    <a:pt x="221" y="5"/>
                    <a:pt x="200" y="0"/>
                    <a:pt x="1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37"/>
            <p:cNvSpPr/>
            <p:nvPr/>
          </p:nvSpPr>
          <p:spPr>
            <a:xfrm>
              <a:off x="2872677" y="3567586"/>
              <a:ext cx="30692" cy="28338"/>
            </a:xfrm>
            <a:custGeom>
              <a:avLst/>
              <a:gdLst/>
              <a:ahLst/>
              <a:cxnLst/>
              <a:rect l="l" t="t" r="r" b="b"/>
              <a:pathLst>
                <a:path w="965" h="891" extrusionOk="0">
                  <a:moveTo>
                    <a:pt x="173" y="0"/>
                  </a:moveTo>
                  <a:cubicBezTo>
                    <a:pt x="132" y="0"/>
                    <a:pt x="90" y="15"/>
                    <a:pt x="60" y="45"/>
                  </a:cubicBezTo>
                  <a:cubicBezTo>
                    <a:pt x="1" y="104"/>
                    <a:pt x="1" y="200"/>
                    <a:pt x="60" y="259"/>
                  </a:cubicBezTo>
                  <a:cubicBezTo>
                    <a:pt x="644" y="819"/>
                    <a:pt x="620" y="890"/>
                    <a:pt x="751" y="890"/>
                  </a:cubicBezTo>
                  <a:cubicBezTo>
                    <a:pt x="894" y="890"/>
                    <a:pt x="965" y="712"/>
                    <a:pt x="858" y="616"/>
                  </a:cubicBezTo>
                  <a:lnTo>
                    <a:pt x="286" y="45"/>
                  </a:lnTo>
                  <a:cubicBezTo>
                    <a:pt x="257" y="15"/>
                    <a:pt x="215" y="0"/>
                    <a:pt x="1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37"/>
            <p:cNvSpPr/>
            <p:nvPr/>
          </p:nvSpPr>
          <p:spPr>
            <a:xfrm>
              <a:off x="2838233" y="3589818"/>
              <a:ext cx="21214" cy="34318"/>
            </a:xfrm>
            <a:custGeom>
              <a:avLst/>
              <a:gdLst/>
              <a:ahLst/>
              <a:cxnLst/>
              <a:rect l="l" t="t" r="r" b="b"/>
              <a:pathLst>
                <a:path w="667" h="1079" extrusionOk="0">
                  <a:moveTo>
                    <a:pt x="179" y="1"/>
                  </a:moveTo>
                  <a:cubicBezTo>
                    <a:pt x="159" y="1"/>
                    <a:pt x="139" y="4"/>
                    <a:pt x="119" y="13"/>
                  </a:cubicBezTo>
                  <a:cubicBezTo>
                    <a:pt x="48" y="37"/>
                    <a:pt x="0" y="132"/>
                    <a:pt x="24" y="215"/>
                  </a:cubicBezTo>
                  <a:lnTo>
                    <a:pt x="345" y="977"/>
                  </a:lnTo>
                  <a:cubicBezTo>
                    <a:pt x="365" y="1036"/>
                    <a:pt x="425" y="1079"/>
                    <a:pt x="499" y="1079"/>
                  </a:cubicBezTo>
                  <a:cubicBezTo>
                    <a:pt x="514" y="1079"/>
                    <a:pt x="531" y="1077"/>
                    <a:pt x="548" y="1072"/>
                  </a:cubicBezTo>
                  <a:cubicBezTo>
                    <a:pt x="643" y="1037"/>
                    <a:pt x="667" y="929"/>
                    <a:pt x="643" y="858"/>
                  </a:cubicBezTo>
                  <a:lnTo>
                    <a:pt x="322" y="96"/>
                  </a:lnTo>
                  <a:cubicBezTo>
                    <a:pt x="303" y="41"/>
                    <a:pt x="243" y="1"/>
                    <a:pt x="1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37"/>
            <p:cNvSpPr/>
            <p:nvPr/>
          </p:nvSpPr>
          <p:spPr>
            <a:xfrm>
              <a:off x="2747334" y="3589754"/>
              <a:ext cx="21627" cy="34572"/>
            </a:xfrm>
            <a:custGeom>
              <a:avLst/>
              <a:gdLst/>
              <a:ahLst/>
              <a:cxnLst/>
              <a:rect l="l" t="t" r="r" b="b"/>
              <a:pathLst>
                <a:path w="680" h="1087" extrusionOk="0">
                  <a:moveTo>
                    <a:pt x="499" y="1"/>
                  </a:moveTo>
                  <a:cubicBezTo>
                    <a:pt x="438" y="1"/>
                    <a:pt x="375" y="36"/>
                    <a:pt x="358" y="98"/>
                  </a:cubicBezTo>
                  <a:lnTo>
                    <a:pt x="36" y="860"/>
                  </a:lnTo>
                  <a:cubicBezTo>
                    <a:pt x="1" y="967"/>
                    <a:pt x="72" y="1086"/>
                    <a:pt x="191" y="1086"/>
                  </a:cubicBezTo>
                  <a:cubicBezTo>
                    <a:pt x="251" y="1086"/>
                    <a:pt x="310" y="1051"/>
                    <a:pt x="334" y="979"/>
                  </a:cubicBezTo>
                  <a:lnTo>
                    <a:pt x="655" y="217"/>
                  </a:lnTo>
                  <a:cubicBezTo>
                    <a:pt x="679" y="134"/>
                    <a:pt x="632" y="39"/>
                    <a:pt x="560" y="15"/>
                  </a:cubicBezTo>
                  <a:cubicBezTo>
                    <a:pt x="542" y="5"/>
                    <a:pt x="520" y="1"/>
                    <a:pt x="4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37"/>
            <p:cNvSpPr/>
            <p:nvPr/>
          </p:nvSpPr>
          <p:spPr>
            <a:xfrm>
              <a:off x="2705319" y="3566441"/>
              <a:ext cx="29547" cy="28625"/>
            </a:xfrm>
            <a:custGeom>
              <a:avLst/>
              <a:gdLst/>
              <a:ahLst/>
              <a:cxnLst/>
              <a:rect l="l" t="t" r="r" b="b"/>
              <a:pathLst>
                <a:path w="929" h="900" extrusionOk="0">
                  <a:moveTo>
                    <a:pt x="744" y="1"/>
                  </a:moveTo>
                  <a:cubicBezTo>
                    <a:pt x="702" y="1"/>
                    <a:pt x="661" y="15"/>
                    <a:pt x="631" y="45"/>
                  </a:cubicBezTo>
                  <a:lnTo>
                    <a:pt x="60" y="629"/>
                  </a:lnTo>
                  <a:cubicBezTo>
                    <a:pt x="0" y="688"/>
                    <a:pt x="0" y="795"/>
                    <a:pt x="60" y="855"/>
                  </a:cubicBezTo>
                  <a:cubicBezTo>
                    <a:pt x="89" y="885"/>
                    <a:pt x="128" y="899"/>
                    <a:pt x="167" y="899"/>
                  </a:cubicBezTo>
                  <a:cubicBezTo>
                    <a:pt x="205" y="899"/>
                    <a:pt x="244" y="885"/>
                    <a:pt x="274" y="855"/>
                  </a:cubicBezTo>
                  <a:lnTo>
                    <a:pt x="857" y="271"/>
                  </a:lnTo>
                  <a:cubicBezTo>
                    <a:pt x="929" y="212"/>
                    <a:pt x="929" y="105"/>
                    <a:pt x="857" y="45"/>
                  </a:cubicBezTo>
                  <a:cubicBezTo>
                    <a:pt x="827" y="15"/>
                    <a:pt x="786" y="1"/>
                    <a:pt x="7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37"/>
            <p:cNvSpPr/>
            <p:nvPr/>
          </p:nvSpPr>
          <p:spPr>
            <a:xfrm>
              <a:off x="2676918" y="3532060"/>
              <a:ext cx="35240" cy="20133"/>
            </a:xfrm>
            <a:custGeom>
              <a:avLst/>
              <a:gdLst/>
              <a:ahLst/>
              <a:cxnLst/>
              <a:rect l="l" t="t" r="r" b="b"/>
              <a:pathLst>
                <a:path w="1108" h="633" extrusionOk="0">
                  <a:moveTo>
                    <a:pt x="918" y="1"/>
                  </a:moveTo>
                  <a:cubicBezTo>
                    <a:pt x="903" y="1"/>
                    <a:pt x="886" y="3"/>
                    <a:pt x="869" y="7"/>
                  </a:cubicBezTo>
                  <a:lnTo>
                    <a:pt x="119" y="329"/>
                  </a:lnTo>
                  <a:cubicBezTo>
                    <a:pt x="36" y="352"/>
                    <a:pt x="0" y="448"/>
                    <a:pt x="24" y="531"/>
                  </a:cubicBezTo>
                  <a:cubicBezTo>
                    <a:pt x="53" y="590"/>
                    <a:pt x="115" y="632"/>
                    <a:pt x="182" y="632"/>
                  </a:cubicBezTo>
                  <a:cubicBezTo>
                    <a:pt x="197" y="632"/>
                    <a:pt x="211" y="630"/>
                    <a:pt x="226" y="626"/>
                  </a:cubicBezTo>
                  <a:lnTo>
                    <a:pt x="988" y="305"/>
                  </a:lnTo>
                  <a:cubicBezTo>
                    <a:pt x="1060" y="281"/>
                    <a:pt x="1107" y="174"/>
                    <a:pt x="1084" y="102"/>
                  </a:cubicBezTo>
                  <a:cubicBezTo>
                    <a:pt x="1054" y="44"/>
                    <a:pt x="992" y="1"/>
                    <a:pt x="9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37"/>
            <p:cNvSpPr/>
            <p:nvPr/>
          </p:nvSpPr>
          <p:spPr>
            <a:xfrm>
              <a:off x="2667821" y="3491763"/>
              <a:ext cx="36385" cy="10241"/>
            </a:xfrm>
            <a:custGeom>
              <a:avLst/>
              <a:gdLst/>
              <a:ahLst/>
              <a:cxnLst/>
              <a:rect l="l" t="t" r="r" b="b"/>
              <a:pathLst>
                <a:path w="1144" h="322" extrusionOk="0">
                  <a:moveTo>
                    <a:pt x="155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22"/>
                    <a:pt x="155" y="322"/>
                  </a:cubicBezTo>
                  <a:lnTo>
                    <a:pt x="977" y="322"/>
                  </a:lnTo>
                  <a:cubicBezTo>
                    <a:pt x="1072" y="322"/>
                    <a:pt x="1143" y="250"/>
                    <a:pt x="1143" y="167"/>
                  </a:cubicBezTo>
                  <a:cubicBezTo>
                    <a:pt x="1131" y="72"/>
                    <a:pt x="1048" y="0"/>
                    <a:pt x="9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37"/>
            <p:cNvSpPr/>
            <p:nvPr/>
          </p:nvSpPr>
          <p:spPr>
            <a:xfrm>
              <a:off x="2677267" y="3441702"/>
              <a:ext cx="35653" cy="20069"/>
            </a:xfrm>
            <a:custGeom>
              <a:avLst/>
              <a:gdLst/>
              <a:ahLst/>
              <a:cxnLst/>
              <a:rect l="l" t="t" r="r" b="b"/>
              <a:pathLst>
                <a:path w="1121" h="631" extrusionOk="0">
                  <a:moveTo>
                    <a:pt x="173" y="1"/>
                  </a:moveTo>
                  <a:cubicBezTo>
                    <a:pt x="110" y="1"/>
                    <a:pt x="51" y="36"/>
                    <a:pt x="25" y="98"/>
                  </a:cubicBezTo>
                  <a:cubicBezTo>
                    <a:pt x="1" y="193"/>
                    <a:pt x="25" y="276"/>
                    <a:pt x="120" y="312"/>
                  </a:cubicBezTo>
                  <a:lnTo>
                    <a:pt x="882" y="622"/>
                  </a:lnTo>
                  <a:cubicBezTo>
                    <a:pt x="899" y="627"/>
                    <a:pt x="918" y="630"/>
                    <a:pt x="937" y="630"/>
                  </a:cubicBezTo>
                  <a:cubicBezTo>
                    <a:pt x="999" y="630"/>
                    <a:pt x="1066" y="599"/>
                    <a:pt x="1084" y="526"/>
                  </a:cubicBezTo>
                  <a:cubicBezTo>
                    <a:pt x="1120" y="443"/>
                    <a:pt x="1084" y="348"/>
                    <a:pt x="1001" y="324"/>
                  </a:cubicBezTo>
                  <a:lnTo>
                    <a:pt x="239" y="14"/>
                  </a:lnTo>
                  <a:cubicBezTo>
                    <a:pt x="217" y="5"/>
                    <a:pt x="195" y="1"/>
                    <a:pt x="1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37"/>
            <p:cNvSpPr/>
            <p:nvPr/>
          </p:nvSpPr>
          <p:spPr>
            <a:xfrm>
              <a:off x="2706051" y="3399084"/>
              <a:ext cx="30724" cy="28338"/>
            </a:xfrm>
            <a:custGeom>
              <a:avLst/>
              <a:gdLst/>
              <a:ahLst/>
              <a:cxnLst/>
              <a:rect l="l" t="t" r="r" b="b"/>
              <a:pathLst>
                <a:path w="966" h="891" extrusionOk="0">
                  <a:moveTo>
                    <a:pt x="173" y="0"/>
                  </a:moveTo>
                  <a:cubicBezTo>
                    <a:pt x="132" y="0"/>
                    <a:pt x="90" y="15"/>
                    <a:pt x="60" y="45"/>
                  </a:cubicBezTo>
                  <a:cubicBezTo>
                    <a:pt x="1" y="104"/>
                    <a:pt x="1" y="199"/>
                    <a:pt x="60" y="259"/>
                  </a:cubicBezTo>
                  <a:cubicBezTo>
                    <a:pt x="644" y="819"/>
                    <a:pt x="632" y="890"/>
                    <a:pt x="751" y="890"/>
                  </a:cubicBezTo>
                  <a:cubicBezTo>
                    <a:pt x="894" y="890"/>
                    <a:pt x="965" y="723"/>
                    <a:pt x="870" y="616"/>
                  </a:cubicBezTo>
                  <a:lnTo>
                    <a:pt x="287" y="45"/>
                  </a:lnTo>
                  <a:cubicBezTo>
                    <a:pt x="257" y="15"/>
                    <a:pt x="215" y="0"/>
                    <a:pt x="1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37"/>
            <p:cNvSpPr/>
            <p:nvPr/>
          </p:nvSpPr>
          <p:spPr>
            <a:xfrm>
              <a:off x="2748861" y="3370713"/>
              <a:ext cx="21596" cy="34190"/>
            </a:xfrm>
            <a:custGeom>
              <a:avLst/>
              <a:gdLst/>
              <a:ahLst/>
              <a:cxnLst/>
              <a:rect l="l" t="t" r="r" b="b"/>
              <a:pathLst>
                <a:path w="679" h="1075" extrusionOk="0">
                  <a:moveTo>
                    <a:pt x="170" y="1"/>
                  </a:moveTo>
                  <a:cubicBezTo>
                    <a:pt x="153" y="1"/>
                    <a:pt x="136" y="3"/>
                    <a:pt x="119" y="8"/>
                  </a:cubicBezTo>
                  <a:cubicBezTo>
                    <a:pt x="36" y="44"/>
                    <a:pt x="0" y="127"/>
                    <a:pt x="24" y="210"/>
                  </a:cubicBezTo>
                  <a:lnTo>
                    <a:pt x="334" y="972"/>
                  </a:lnTo>
                  <a:cubicBezTo>
                    <a:pt x="362" y="1039"/>
                    <a:pt x="421" y="1075"/>
                    <a:pt x="491" y="1075"/>
                  </a:cubicBezTo>
                  <a:cubicBezTo>
                    <a:pt x="510" y="1075"/>
                    <a:pt x="528" y="1073"/>
                    <a:pt x="548" y="1068"/>
                  </a:cubicBezTo>
                  <a:cubicBezTo>
                    <a:pt x="631" y="1020"/>
                    <a:pt x="679" y="937"/>
                    <a:pt x="631" y="841"/>
                  </a:cubicBezTo>
                  <a:lnTo>
                    <a:pt x="322" y="103"/>
                  </a:lnTo>
                  <a:cubicBezTo>
                    <a:pt x="293" y="37"/>
                    <a:pt x="235" y="1"/>
                    <a:pt x="1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37"/>
            <p:cNvSpPr/>
            <p:nvPr/>
          </p:nvSpPr>
          <p:spPr>
            <a:xfrm>
              <a:off x="2749242" y="3533364"/>
              <a:ext cx="111731" cy="115198"/>
            </a:xfrm>
            <a:custGeom>
              <a:avLst/>
              <a:gdLst/>
              <a:ahLst/>
              <a:cxnLst/>
              <a:rect l="l" t="t" r="r" b="b"/>
              <a:pathLst>
                <a:path w="3513" h="3622" extrusionOk="0">
                  <a:moveTo>
                    <a:pt x="3224" y="0"/>
                  </a:moveTo>
                  <a:cubicBezTo>
                    <a:pt x="3217" y="0"/>
                    <a:pt x="3210" y="1"/>
                    <a:pt x="3203" y="2"/>
                  </a:cubicBezTo>
                  <a:cubicBezTo>
                    <a:pt x="3108" y="14"/>
                    <a:pt x="3048" y="85"/>
                    <a:pt x="3060" y="180"/>
                  </a:cubicBezTo>
                  <a:lnTo>
                    <a:pt x="3155" y="740"/>
                  </a:lnTo>
                  <a:lnTo>
                    <a:pt x="3155" y="776"/>
                  </a:lnTo>
                  <a:cubicBezTo>
                    <a:pt x="3155" y="842"/>
                    <a:pt x="3087" y="909"/>
                    <a:pt x="3017" y="909"/>
                  </a:cubicBezTo>
                  <a:cubicBezTo>
                    <a:pt x="2999" y="909"/>
                    <a:pt x="2982" y="904"/>
                    <a:pt x="2965" y="895"/>
                  </a:cubicBezTo>
                  <a:cubicBezTo>
                    <a:pt x="2965" y="895"/>
                    <a:pt x="1929" y="359"/>
                    <a:pt x="1917" y="347"/>
                  </a:cubicBezTo>
                  <a:cubicBezTo>
                    <a:pt x="1858" y="320"/>
                    <a:pt x="1794" y="308"/>
                    <a:pt x="1731" y="308"/>
                  </a:cubicBezTo>
                  <a:cubicBezTo>
                    <a:pt x="1654" y="308"/>
                    <a:pt x="1578" y="326"/>
                    <a:pt x="1512" y="359"/>
                  </a:cubicBezTo>
                  <a:cubicBezTo>
                    <a:pt x="1453" y="383"/>
                    <a:pt x="548" y="859"/>
                    <a:pt x="500" y="895"/>
                  </a:cubicBezTo>
                  <a:cubicBezTo>
                    <a:pt x="480" y="906"/>
                    <a:pt x="459" y="911"/>
                    <a:pt x="438" y="911"/>
                  </a:cubicBezTo>
                  <a:cubicBezTo>
                    <a:pt x="372" y="911"/>
                    <a:pt x="310" y="857"/>
                    <a:pt x="310" y="776"/>
                  </a:cubicBezTo>
                  <a:cubicBezTo>
                    <a:pt x="310" y="764"/>
                    <a:pt x="310" y="740"/>
                    <a:pt x="345" y="585"/>
                  </a:cubicBezTo>
                  <a:cubicBezTo>
                    <a:pt x="357" y="490"/>
                    <a:pt x="298" y="418"/>
                    <a:pt x="203" y="407"/>
                  </a:cubicBezTo>
                  <a:cubicBezTo>
                    <a:pt x="190" y="403"/>
                    <a:pt x="178" y="401"/>
                    <a:pt x="166" y="401"/>
                  </a:cubicBezTo>
                  <a:cubicBezTo>
                    <a:pt x="99" y="401"/>
                    <a:pt x="44" y="457"/>
                    <a:pt x="24" y="538"/>
                  </a:cubicBezTo>
                  <a:cubicBezTo>
                    <a:pt x="0" y="680"/>
                    <a:pt x="0" y="716"/>
                    <a:pt x="0" y="776"/>
                  </a:cubicBezTo>
                  <a:cubicBezTo>
                    <a:pt x="0" y="1030"/>
                    <a:pt x="223" y="1224"/>
                    <a:pt x="464" y="1224"/>
                  </a:cubicBezTo>
                  <a:cubicBezTo>
                    <a:pt x="527" y="1224"/>
                    <a:pt x="592" y="1210"/>
                    <a:pt x="655" y="1180"/>
                  </a:cubicBezTo>
                  <a:lnTo>
                    <a:pt x="1238" y="883"/>
                  </a:lnTo>
                  <a:lnTo>
                    <a:pt x="1238" y="1454"/>
                  </a:lnTo>
                  <a:cubicBezTo>
                    <a:pt x="1238" y="1550"/>
                    <a:pt x="1310" y="1621"/>
                    <a:pt x="1393" y="1621"/>
                  </a:cubicBezTo>
                  <a:cubicBezTo>
                    <a:pt x="1488" y="1621"/>
                    <a:pt x="1560" y="1550"/>
                    <a:pt x="1560" y="1454"/>
                  </a:cubicBezTo>
                  <a:lnTo>
                    <a:pt x="1560" y="716"/>
                  </a:lnTo>
                  <a:cubicBezTo>
                    <a:pt x="1631" y="689"/>
                    <a:pt x="1683" y="636"/>
                    <a:pt x="1744" y="636"/>
                  </a:cubicBezTo>
                  <a:cubicBezTo>
                    <a:pt x="1764" y="636"/>
                    <a:pt x="1786" y="642"/>
                    <a:pt x="1810" y="657"/>
                  </a:cubicBezTo>
                  <a:lnTo>
                    <a:pt x="1929" y="716"/>
                  </a:lnTo>
                  <a:lnTo>
                    <a:pt x="1929" y="3455"/>
                  </a:lnTo>
                  <a:cubicBezTo>
                    <a:pt x="1929" y="3538"/>
                    <a:pt x="2012" y="3621"/>
                    <a:pt x="2096" y="3621"/>
                  </a:cubicBezTo>
                  <a:cubicBezTo>
                    <a:pt x="2191" y="3621"/>
                    <a:pt x="2262" y="3538"/>
                    <a:pt x="2262" y="3455"/>
                  </a:cubicBezTo>
                  <a:lnTo>
                    <a:pt x="2262" y="883"/>
                  </a:lnTo>
                  <a:cubicBezTo>
                    <a:pt x="2798" y="1145"/>
                    <a:pt x="2870" y="1240"/>
                    <a:pt x="3048" y="1240"/>
                  </a:cubicBezTo>
                  <a:cubicBezTo>
                    <a:pt x="3298" y="1216"/>
                    <a:pt x="3512" y="966"/>
                    <a:pt x="3465" y="704"/>
                  </a:cubicBezTo>
                  <a:lnTo>
                    <a:pt x="3382" y="133"/>
                  </a:lnTo>
                  <a:cubicBezTo>
                    <a:pt x="3360" y="57"/>
                    <a:pt x="3298" y="0"/>
                    <a:pt x="32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37"/>
            <p:cNvSpPr/>
            <p:nvPr/>
          </p:nvSpPr>
          <p:spPr>
            <a:xfrm>
              <a:off x="2795010" y="3417371"/>
              <a:ext cx="94365" cy="106960"/>
            </a:xfrm>
            <a:custGeom>
              <a:avLst/>
              <a:gdLst/>
              <a:ahLst/>
              <a:cxnLst/>
              <a:rect l="l" t="t" r="r" b="b"/>
              <a:pathLst>
                <a:path w="2967" h="3363" extrusionOk="0">
                  <a:moveTo>
                    <a:pt x="275" y="1"/>
                  </a:moveTo>
                  <a:cubicBezTo>
                    <a:pt x="121" y="1"/>
                    <a:pt x="0" y="85"/>
                    <a:pt x="49" y="220"/>
                  </a:cubicBezTo>
                  <a:cubicBezTo>
                    <a:pt x="68" y="296"/>
                    <a:pt x="133" y="334"/>
                    <a:pt x="195" y="334"/>
                  </a:cubicBezTo>
                  <a:cubicBezTo>
                    <a:pt x="210" y="334"/>
                    <a:pt x="226" y="332"/>
                    <a:pt x="240" y="327"/>
                  </a:cubicBezTo>
                  <a:cubicBezTo>
                    <a:pt x="253" y="324"/>
                    <a:pt x="266" y="323"/>
                    <a:pt x="280" y="323"/>
                  </a:cubicBezTo>
                  <a:cubicBezTo>
                    <a:pt x="329" y="323"/>
                    <a:pt x="379" y="342"/>
                    <a:pt x="407" y="398"/>
                  </a:cubicBezTo>
                  <a:lnTo>
                    <a:pt x="907" y="1434"/>
                  </a:lnTo>
                  <a:cubicBezTo>
                    <a:pt x="966" y="1565"/>
                    <a:pt x="1097" y="1649"/>
                    <a:pt x="1252" y="1684"/>
                  </a:cubicBezTo>
                  <a:lnTo>
                    <a:pt x="2395" y="1851"/>
                  </a:lnTo>
                  <a:cubicBezTo>
                    <a:pt x="2502" y="1863"/>
                    <a:pt x="2550" y="1994"/>
                    <a:pt x="2466" y="2065"/>
                  </a:cubicBezTo>
                  <a:lnTo>
                    <a:pt x="1657" y="2875"/>
                  </a:lnTo>
                  <a:cubicBezTo>
                    <a:pt x="1562" y="2958"/>
                    <a:pt x="1514" y="3077"/>
                    <a:pt x="1514" y="3196"/>
                  </a:cubicBezTo>
                  <a:cubicBezTo>
                    <a:pt x="1514" y="3292"/>
                    <a:pt x="1597" y="3363"/>
                    <a:pt x="1681" y="3363"/>
                  </a:cubicBezTo>
                  <a:cubicBezTo>
                    <a:pt x="1776" y="3363"/>
                    <a:pt x="1847" y="3292"/>
                    <a:pt x="1847" y="3196"/>
                  </a:cubicBezTo>
                  <a:cubicBezTo>
                    <a:pt x="1847" y="3101"/>
                    <a:pt x="1883" y="3137"/>
                    <a:pt x="2705" y="2303"/>
                  </a:cubicBezTo>
                  <a:cubicBezTo>
                    <a:pt x="2966" y="2030"/>
                    <a:pt x="2812" y="1577"/>
                    <a:pt x="2443" y="1518"/>
                  </a:cubicBezTo>
                  <a:lnTo>
                    <a:pt x="1300" y="1351"/>
                  </a:lnTo>
                  <a:cubicBezTo>
                    <a:pt x="1252" y="1351"/>
                    <a:pt x="1216" y="1327"/>
                    <a:pt x="1192" y="1279"/>
                  </a:cubicBezTo>
                  <a:lnTo>
                    <a:pt x="680" y="255"/>
                  </a:lnTo>
                  <a:cubicBezTo>
                    <a:pt x="594" y="76"/>
                    <a:pt x="420" y="1"/>
                    <a:pt x="2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37"/>
            <p:cNvSpPr/>
            <p:nvPr/>
          </p:nvSpPr>
          <p:spPr>
            <a:xfrm>
              <a:off x="2719695" y="3433974"/>
              <a:ext cx="76141" cy="101744"/>
            </a:xfrm>
            <a:custGeom>
              <a:avLst/>
              <a:gdLst/>
              <a:ahLst/>
              <a:cxnLst/>
              <a:rect l="l" t="t" r="r" b="b"/>
              <a:pathLst>
                <a:path w="2394" h="3199" extrusionOk="0">
                  <a:moveTo>
                    <a:pt x="2232" y="0"/>
                  </a:moveTo>
                  <a:cubicBezTo>
                    <a:pt x="2173" y="0"/>
                    <a:pt x="2110" y="39"/>
                    <a:pt x="2084" y="91"/>
                  </a:cubicBezTo>
                  <a:lnTo>
                    <a:pt x="1763" y="757"/>
                  </a:lnTo>
                  <a:cubicBezTo>
                    <a:pt x="1751" y="805"/>
                    <a:pt x="1703" y="817"/>
                    <a:pt x="1655" y="829"/>
                  </a:cubicBezTo>
                  <a:lnTo>
                    <a:pt x="512" y="996"/>
                  </a:lnTo>
                  <a:cubicBezTo>
                    <a:pt x="131" y="1055"/>
                    <a:pt x="0" y="1508"/>
                    <a:pt x="250" y="1758"/>
                  </a:cubicBezTo>
                  <a:cubicBezTo>
                    <a:pt x="1108" y="2603"/>
                    <a:pt x="1132" y="2555"/>
                    <a:pt x="1120" y="2674"/>
                  </a:cubicBezTo>
                  <a:lnTo>
                    <a:pt x="1060" y="3020"/>
                  </a:lnTo>
                  <a:cubicBezTo>
                    <a:pt x="1048" y="3115"/>
                    <a:pt x="1120" y="3198"/>
                    <a:pt x="1203" y="3198"/>
                  </a:cubicBezTo>
                  <a:cubicBezTo>
                    <a:pt x="1286" y="3198"/>
                    <a:pt x="1358" y="3139"/>
                    <a:pt x="1358" y="3067"/>
                  </a:cubicBezTo>
                  <a:lnTo>
                    <a:pt x="1417" y="2722"/>
                  </a:lnTo>
                  <a:cubicBezTo>
                    <a:pt x="1441" y="2579"/>
                    <a:pt x="1382" y="2424"/>
                    <a:pt x="1286" y="2317"/>
                  </a:cubicBezTo>
                  <a:lnTo>
                    <a:pt x="465" y="1519"/>
                  </a:lnTo>
                  <a:cubicBezTo>
                    <a:pt x="393" y="1448"/>
                    <a:pt x="429" y="1305"/>
                    <a:pt x="536" y="1293"/>
                  </a:cubicBezTo>
                  <a:lnTo>
                    <a:pt x="1679" y="1127"/>
                  </a:lnTo>
                  <a:cubicBezTo>
                    <a:pt x="1834" y="1115"/>
                    <a:pt x="1953" y="1007"/>
                    <a:pt x="2025" y="876"/>
                  </a:cubicBezTo>
                  <a:lnTo>
                    <a:pt x="2358" y="210"/>
                  </a:lnTo>
                  <a:cubicBezTo>
                    <a:pt x="2394" y="150"/>
                    <a:pt x="2370" y="55"/>
                    <a:pt x="2298" y="19"/>
                  </a:cubicBezTo>
                  <a:cubicBezTo>
                    <a:pt x="2278" y="6"/>
                    <a:pt x="2256" y="0"/>
                    <a:pt x="22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37"/>
            <p:cNvSpPr/>
            <p:nvPr/>
          </p:nvSpPr>
          <p:spPr>
            <a:xfrm>
              <a:off x="2787472" y="3594366"/>
              <a:ext cx="32600" cy="104543"/>
            </a:xfrm>
            <a:custGeom>
              <a:avLst/>
              <a:gdLst/>
              <a:ahLst/>
              <a:cxnLst/>
              <a:rect l="l" t="t" r="r" b="b"/>
              <a:pathLst>
                <a:path w="1025" h="3287" extrusionOk="0">
                  <a:moveTo>
                    <a:pt x="167" y="1"/>
                  </a:moveTo>
                  <a:cubicBezTo>
                    <a:pt x="72" y="1"/>
                    <a:pt x="1" y="72"/>
                    <a:pt x="1" y="167"/>
                  </a:cubicBezTo>
                  <a:lnTo>
                    <a:pt x="1" y="2787"/>
                  </a:lnTo>
                  <a:cubicBezTo>
                    <a:pt x="1" y="3072"/>
                    <a:pt x="227" y="3287"/>
                    <a:pt x="513" y="3287"/>
                  </a:cubicBezTo>
                  <a:cubicBezTo>
                    <a:pt x="786" y="3287"/>
                    <a:pt x="1013" y="3072"/>
                    <a:pt x="1013" y="2787"/>
                  </a:cubicBezTo>
                  <a:lnTo>
                    <a:pt x="1013" y="2156"/>
                  </a:lnTo>
                  <a:cubicBezTo>
                    <a:pt x="1025" y="2072"/>
                    <a:pt x="953" y="2001"/>
                    <a:pt x="882" y="2001"/>
                  </a:cubicBezTo>
                  <a:cubicBezTo>
                    <a:pt x="786" y="2001"/>
                    <a:pt x="715" y="2072"/>
                    <a:pt x="715" y="2156"/>
                  </a:cubicBezTo>
                  <a:lnTo>
                    <a:pt x="715" y="2787"/>
                  </a:lnTo>
                  <a:cubicBezTo>
                    <a:pt x="715" y="2894"/>
                    <a:pt x="620" y="2977"/>
                    <a:pt x="525" y="2977"/>
                  </a:cubicBezTo>
                  <a:cubicBezTo>
                    <a:pt x="417" y="2977"/>
                    <a:pt x="334" y="2894"/>
                    <a:pt x="334" y="2787"/>
                  </a:cubicBezTo>
                  <a:lnTo>
                    <a:pt x="334" y="167"/>
                  </a:lnTo>
                  <a:cubicBezTo>
                    <a:pt x="334" y="72"/>
                    <a:pt x="251" y="1"/>
                    <a:pt x="1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6" name="Google Shape;226;p37"/>
          <p:cNvSpPr/>
          <p:nvPr/>
        </p:nvSpPr>
        <p:spPr>
          <a:xfrm>
            <a:off x="7826792" y="2558063"/>
            <a:ext cx="363563" cy="311657"/>
          </a:xfrm>
          <a:custGeom>
            <a:avLst/>
            <a:gdLst/>
            <a:ahLst/>
            <a:cxnLst/>
            <a:rect l="l" t="t" r="r" b="b"/>
            <a:pathLst>
              <a:path w="11431" h="9799" extrusionOk="0">
                <a:moveTo>
                  <a:pt x="4347" y="1"/>
                </a:moveTo>
                <a:cubicBezTo>
                  <a:pt x="3957" y="1"/>
                  <a:pt x="3588" y="148"/>
                  <a:pt x="3311" y="435"/>
                </a:cubicBezTo>
                <a:lnTo>
                  <a:pt x="3287" y="447"/>
                </a:lnTo>
                <a:lnTo>
                  <a:pt x="3275" y="447"/>
                </a:lnTo>
                <a:cubicBezTo>
                  <a:pt x="3189" y="435"/>
                  <a:pt x="3104" y="429"/>
                  <a:pt x="3019" y="429"/>
                </a:cubicBezTo>
                <a:cubicBezTo>
                  <a:pt x="2531" y="429"/>
                  <a:pt x="2074" y="633"/>
                  <a:pt x="1739" y="1019"/>
                </a:cubicBezTo>
                <a:cubicBezTo>
                  <a:pt x="1358" y="1459"/>
                  <a:pt x="1239" y="2055"/>
                  <a:pt x="1418" y="2602"/>
                </a:cubicBezTo>
                <a:lnTo>
                  <a:pt x="1418" y="2626"/>
                </a:lnTo>
                <a:lnTo>
                  <a:pt x="1406" y="2638"/>
                </a:lnTo>
                <a:cubicBezTo>
                  <a:pt x="549" y="3007"/>
                  <a:pt x="1" y="3841"/>
                  <a:pt x="1" y="4769"/>
                </a:cubicBezTo>
                <a:cubicBezTo>
                  <a:pt x="1" y="5507"/>
                  <a:pt x="346" y="6198"/>
                  <a:pt x="941" y="6627"/>
                </a:cubicBezTo>
                <a:lnTo>
                  <a:pt x="953" y="6638"/>
                </a:lnTo>
                <a:lnTo>
                  <a:pt x="941" y="6650"/>
                </a:lnTo>
                <a:cubicBezTo>
                  <a:pt x="608" y="7281"/>
                  <a:pt x="703" y="7996"/>
                  <a:pt x="1168" y="8532"/>
                </a:cubicBezTo>
                <a:cubicBezTo>
                  <a:pt x="1492" y="8915"/>
                  <a:pt x="1937" y="9116"/>
                  <a:pt x="2409" y="9116"/>
                </a:cubicBezTo>
                <a:cubicBezTo>
                  <a:pt x="2597" y="9116"/>
                  <a:pt x="2788" y="9084"/>
                  <a:pt x="2977" y="9020"/>
                </a:cubicBezTo>
                <a:lnTo>
                  <a:pt x="2989" y="9020"/>
                </a:lnTo>
                <a:lnTo>
                  <a:pt x="3013" y="9032"/>
                </a:lnTo>
                <a:cubicBezTo>
                  <a:pt x="3108" y="9210"/>
                  <a:pt x="3251" y="9377"/>
                  <a:pt x="3406" y="9496"/>
                </a:cubicBezTo>
                <a:cubicBezTo>
                  <a:pt x="3433" y="9523"/>
                  <a:pt x="3473" y="9536"/>
                  <a:pt x="3511" y="9536"/>
                </a:cubicBezTo>
                <a:cubicBezTo>
                  <a:pt x="3524" y="9536"/>
                  <a:pt x="3537" y="9535"/>
                  <a:pt x="3549" y="9532"/>
                </a:cubicBezTo>
                <a:cubicBezTo>
                  <a:pt x="3585" y="9532"/>
                  <a:pt x="3632" y="9496"/>
                  <a:pt x="3668" y="9472"/>
                </a:cubicBezTo>
                <a:cubicBezTo>
                  <a:pt x="3692" y="9436"/>
                  <a:pt x="3704" y="9377"/>
                  <a:pt x="3692" y="9329"/>
                </a:cubicBezTo>
                <a:cubicBezTo>
                  <a:pt x="3692" y="9294"/>
                  <a:pt x="3668" y="9246"/>
                  <a:pt x="3632" y="9210"/>
                </a:cubicBezTo>
                <a:cubicBezTo>
                  <a:pt x="3466" y="9079"/>
                  <a:pt x="3335" y="8913"/>
                  <a:pt x="3263" y="8710"/>
                </a:cubicBezTo>
                <a:cubicBezTo>
                  <a:pt x="3251" y="8663"/>
                  <a:pt x="3204" y="8639"/>
                  <a:pt x="3156" y="8603"/>
                </a:cubicBezTo>
                <a:cubicBezTo>
                  <a:pt x="3132" y="8597"/>
                  <a:pt x="3111" y="8594"/>
                  <a:pt x="3090" y="8594"/>
                </a:cubicBezTo>
                <a:cubicBezTo>
                  <a:pt x="3070" y="8594"/>
                  <a:pt x="3049" y="8597"/>
                  <a:pt x="3025" y="8603"/>
                </a:cubicBezTo>
                <a:cubicBezTo>
                  <a:pt x="2841" y="8695"/>
                  <a:pt x="2642" y="8741"/>
                  <a:pt x="2443" y="8741"/>
                </a:cubicBezTo>
                <a:cubicBezTo>
                  <a:pt x="2177" y="8741"/>
                  <a:pt x="1911" y="8659"/>
                  <a:pt x="1680" y="8496"/>
                </a:cubicBezTo>
                <a:cubicBezTo>
                  <a:pt x="1287" y="8222"/>
                  <a:pt x="1072" y="7758"/>
                  <a:pt x="1120" y="7281"/>
                </a:cubicBezTo>
                <a:cubicBezTo>
                  <a:pt x="1191" y="6615"/>
                  <a:pt x="1763" y="6091"/>
                  <a:pt x="2442" y="6091"/>
                </a:cubicBezTo>
                <a:cubicBezTo>
                  <a:pt x="2537" y="6091"/>
                  <a:pt x="2620" y="6019"/>
                  <a:pt x="2620" y="5912"/>
                </a:cubicBezTo>
                <a:cubicBezTo>
                  <a:pt x="2620" y="5817"/>
                  <a:pt x="2549" y="5734"/>
                  <a:pt x="2442" y="5734"/>
                </a:cubicBezTo>
                <a:cubicBezTo>
                  <a:pt x="1965" y="5734"/>
                  <a:pt x="1501" y="5936"/>
                  <a:pt x="1180" y="6317"/>
                </a:cubicBezTo>
                <a:lnTo>
                  <a:pt x="1168" y="6329"/>
                </a:lnTo>
                <a:lnTo>
                  <a:pt x="1144" y="6317"/>
                </a:lnTo>
                <a:cubicBezTo>
                  <a:pt x="644" y="5936"/>
                  <a:pt x="358" y="5365"/>
                  <a:pt x="358" y="4733"/>
                </a:cubicBezTo>
                <a:cubicBezTo>
                  <a:pt x="358" y="3948"/>
                  <a:pt x="822" y="3233"/>
                  <a:pt x="1549" y="2936"/>
                </a:cubicBezTo>
                <a:lnTo>
                  <a:pt x="1561" y="2912"/>
                </a:lnTo>
                <a:lnTo>
                  <a:pt x="1584" y="2936"/>
                </a:lnTo>
                <a:cubicBezTo>
                  <a:pt x="1882" y="3436"/>
                  <a:pt x="2430" y="3757"/>
                  <a:pt x="3025" y="3757"/>
                </a:cubicBezTo>
                <a:cubicBezTo>
                  <a:pt x="3108" y="3757"/>
                  <a:pt x="3204" y="3674"/>
                  <a:pt x="3204" y="3567"/>
                </a:cubicBezTo>
                <a:cubicBezTo>
                  <a:pt x="3204" y="3471"/>
                  <a:pt x="3132" y="3388"/>
                  <a:pt x="3025" y="3388"/>
                </a:cubicBezTo>
                <a:cubicBezTo>
                  <a:pt x="2501" y="3388"/>
                  <a:pt x="2025" y="3079"/>
                  <a:pt x="1822" y="2614"/>
                </a:cubicBezTo>
                <a:cubicBezTo>
                  <a:pt x="1620" y="2186"/>
                  <a:pt x="1668" y="1709"/>
                  <a:pt x="1942" y="1328"/>
                </a:cubicBezTo>
                <a:cubicBezTo>
                  <a:pt x="2196" y="946"/>
                  <a:pt x="2608" y="744"/>
                  <a:pt x="3058" y="744"/>
                </a:cubicBezTo>
                <a:cubicBezTo>
                  <a:pt x="3071" y="744"/>
                  <a:pt x="3084" y="745"/>
                  <a:pt x="3096" y="745"/>
                </a:cubicBezTo>
                <a:cubicBezTo>
                  <a:pt x="3549" y="769"/>
                  <a:pt x="3930" y="995"/>
                  <a:pt x="4156" y="1388"/>
                </a:cubicBezTo>
                <a:cubicBezTo>
                  <a:pt x="4189" y="1437"/>
                  <a:pt x="4245" y="1464"/>
                  <a:pt x="4307" y="1464"/>
                </a:cubicBezTo>
                <a:cubicBezTo>
                  <a:pt x="4335" y="1464"/>
                  <a:pt x="4365" y="1458"/>
                  <a:pt x="4394" y="1447"/>
                </a:cubicBezTo>
                <a:cubicBezTo>
                  <a:pt x="4466" y="1400"/>
                  <a:pt x="4501" y="1293"/>
                  <a:pt x="4454" y="1209"/>
                </a:cubicBezTo>
                <a:cubicBezTo>
                  <a:pt x="4275" y="923"/>
                  <a:pt x="4037" y="697"/>
                  <a:pt x="3727" y="554"/>
                </a:cubicBezTo>
                <a:lnTo>
                  <a:pt x="3692" y="531"/>
                </a:lnTo>
                <a:lnTo>
                  <a:pt x="3727" y="519"/>
                </a:lnTo>
                <a:cubicBezTo>
                  <a:pt x="3925" y="392"/>
                  <a:pt x="4142" y="329"/>
                  <a:pt x="4362" y="329"/>
                </a:cubicBezTo>
                <a:cubicBezTo>
                  <a:pt x="4553" y="329"/>
                  <a:pt x="4747" y="377"/>
                  <a:pt x="4930" y="471"/>
                </a:cubicBezTo>
                <a:cubicBezTo>
                  <a:pt x="5311" y="685"/>
                  <a:pt x="5537" y="1066"/>
                  <a:pt x="5537" y="1519"/>
                </a:cubicBezTo>
                <a:lnTo>
                  <a:pt x="5537" y="4031"/>
                </a:lnTo>
                <a:lnTo>
                  <a:pt x="5513" y="4031"/>
                </a:lnTo>
                <a:cubicBezTo>
                  <a:pt x="5156" y="4019"/>
                  <a:pt x="4918" y="3888"/>
                  <a:pt x="4751" y="3626"/>
                </a:cubicBezTo>
                <a:cubicBezTo>
                  <a:pt x="4719" y="3577"/>
                  <a:pt x="4652" y="3550"/>
                  <a:pt x="4590" y="3550"/>
                </a:cubicBezTo>
                <a:cubicBezTo>
                  <a:pt x="4562" y="3550"/>
                  <a:pt x="4535" y="3556"/>
                  <a:pt x="4513" y="3567"/>
                </a:cubicBezTo>
                <a:cubicBezTo>
                  <a:pt x="4442" y="3614"/>
                  <a:pt x="4406" y="3733"/>
                  <a:pt x="4454" y="3805"/>
                </a:cubicBezTo>
                <a:cubicBezTo>
                  <a:pt x="4680" y="4162"/>
                  <a:pt x="5037" y="4364"/>
                  <a:pt x="5490" y="4376"/>
                </a:cubicBezTo>
                <a:lnTo>
                  <a:pt x="5513" y="4376"/>
                </a:lnTo>
                <a:lnTo>
                  <a:pt x="5513" y="7008"/>
                </a:lnTo>
                <a:lnTo>
                  <a:pt x="5466" y="6984"/>
                </a:lnTo>
                <a:cubicBezTo>
                  <a:pt x="5240" y="6758"/>
                  <a:pt x="4930" y="6638"/>
                  <a:pt x="4620" y="6638"/>
                </a:cubicBezTo>
                <a:lnTo>
                  <a:pt x="3549" y="6638"/>
                </a:lnTo>
                <a:cubicBezTo>
                  <a:pt x="3454" y="6638"/>
                  <a:pt x="3370" y="6710"/>
                  <a:pt x="3370" y="6817"/>
                </a:cubicBezTo>
                <a:cubicBezTo>
                  <a:pt x="3370" y="6900"/>
                  <a:pt x="3442" y="6996"/>
                  <a:pt x="3549" y="6996"/>
                </a:cubicBezTo>
                <a:lnTo>
                  <a:pt x="4620" y="6996"/>
                </a:lnTo>
                <a:cubicBezTo>
                  <a:pt x="5109" y="6996"/>
                  <a:pt x="5490" y="7400"/>
                  <a:pt x="5490" y="7877"/>
                </a:cubicBezTo>
                <a:lnTo>
                  <a:pt x="5490" y="8258"/>
                </a:lnTo>
                <a:cubicBezTo>
                  <a:pt x="5490" y="8603"/>
                  <a:pt x="5347" y="8924"/>
                  <a:pt x="5073" y="9163"/>
                </a:cubicBezTo>
                <a:cubicBezTo>
                  <a:pt x="4859" y="9347"/>
                  <a:pt x="4589" y="9453"/>
                  <a:pt x="4310" y="9453"/>
                </a:cubicBezTo>
                <a:cubicBezTo>
                  <a:pt x="4247" y="9453"/>
                  <a:pt x="4184" y="9447"/>
                  <a:pt x="4120" y="9436"/>
                </a:cubicBezTo>
                <a:lnTo>
                  <a:pt x="4097" y="9436"/>
                </a:lnTo>
                <a:cubicBezTo>
                  <a:pt x="4061" y="9436"/>
                  <a:pt x="4025" y="9448"/>
                  <a:pt x="3989" y="9460"/>
                </a:cubicBezTo>
                <a:cubicBezTo>
                  <a:pt x="3942" y="9496"/>
                  <a:pt x="3930" y="9544"/>
                  <a:pt x="3918" y="9579"/>
                </a:cubicBezTo>
                <a:cubicBezTo>
                  <a:pt x="3906" y="9675"/>
                  <a:pt x="3966" y="9758"/>
                  <a:pt x="4061" y="9782"/>
                </a:cubicBezTo>
                <a:cubicBezTo>
                  <a:pt x="4137" y="9793"/>
                  <a:pt x="4213" y="9799"/>
                  <a:pt x="4289" y="9799"/>
                </a:cubicBezTo>
                <a:cubicBezTo>
                  <a:pt x="4842" y="9799"/>
                  <a:pt x="5372" y="9500"/>
                  <a:pt x="5644" y="9008"/>
                </a:cubicBezTo>
                <a:lnTo>
                  <a:pt x="5656" y="8972"/>
                </a:lnTo>
                <a:lnTo>
                  <a:pt x="5668" y="9008"/>
                </a:lnTo>
                <a:cubicBezTo>
                  <a:pt x="5951" y="9500"/>
                  <a:pt x="6473" y="9799"/>
                  <a:pt x="7024" y="9799"/>
                </a:cubicBezTo>
                <a:cubicBezTo>
                  <a:pt x="7100" y="9799"/>
                  <a:pt x="7176" y="9793"/>
                  <a:pt x="7252" y="9782"/>
                </a:cubicBezTo>
                <a:cubicBezTo>
                  <a:pt x="7335" y="9758"/>
                  <a:pt x="7418" y="9675"/>
                  <a:pt x="7395" y="9579"/>
                </a:cubicBezTo>
                <a:cubicBezTo>
                  <a:pt x="7395" y="9544"/>
                  <a:pt x="7371" y="9496"/>
                  <a:pt x="7323" y="9460"/>
                </a:cubicBezTo>
                <a:cubicBezTo>
                  <a:pt x="7288" y="9443"/>
                  <a:pt x="7260" y="9432"/>
                  <a:pt x="7228" y="9432"/>
                </a:cubicBezTo>
                <a:cubicBezTo>
                  <a:pt x="7217" y="9432"/>
                  <a:pt x="7205" y="9433"/>
                  <a:pt x="7192" y="9436"/>
                </a:cubicBezTo>
                <a:cubicBezTo>
                  <a:pt x="7129" y="9447"/>
                  <a:pt x="7066" y="9453"/>
                  <a:pt x="7003" y="9453"/>
                </a:cubicBezTo>
                <a:cubicBezTo>
                  <a:pt x="6723" y="9453"/>
                  <a:pt x="6454" y="9347"/>
                  <a:pt x="6240" y="9163"/>
                </a:cubicBezTo>
                <a:cubicBezTo>
                  <a:pt x="5978" y="8948"/>
                  <a:pt x="5823" y="8615"/>
                  <a:pt x="5823" y="8258"/>
                </a:cubicBezTo>
                <a:lnTo>
                  <a:pt x="5823" y="6746"/>
                </a:lnTo>
                <a:cubicBezTo>
                  <a:pt x="5823" y="6246"/>
                  <a:pt x="6228" y="5865"/>
                  <a:pt x="6704" y="5865"/>
                </a:cubicBezTo>
                <a:lnTo>
                  <a:pt x="8252" y="5865"/>
                </a:lnTo>
                <a:cubicBezTo>
                  <a:pt x="8335" y="5865"/>
                  <a:pt x="8430" y="5793"/>
                  <a:pt x="8430" y="5686"/>
                </a:cubicBezTo>
                <a:cubicBezTo>
                  <a:pt x="8430" y="5579"/>
                  <a:pt x="8359" y="5507"/>
                  <a:pt x="8252" y="5507"/>
                </a:cubicBezTo>
                <a:lnTo>
                  <a:pt x="6704" y="5507"/>
                </a:lnTo>
                <a:cubicBezTo>
                  <a:pt x="6383" y="5507"/>
                  <a:pt x="6085" y="5626"/>
                  <a:pt x="5847" y="5853"/>
                </a:cubicBezTo>
                <a:lnTo>
                  <a:pt x="5811" y="5876"/>
                </a:lnTo>
                <a:lnTo>
                  <a:pt x="5811" y="5210"/>
                </a:lnTo>
                <a:lnTo>
                  <a:pt x="5823" y="5210"/>
                </a:lnTo>
                <a:cubicBezTo>
                  <a:pt x="6549" y="5186"/>
                  <a:pt x="7133" y="4591"/>
                  <a:pt x="7133" y="3841"/>
                </a:cubicBezTo>
                <a:cubicBezTo>
                  <a:pt x="7133" y="3757"/>
                  <a:pt x="7061" y="3662"/>
                  <a:pt x="6954" y="3662"/>
                </a:cubicBezTo>
                <a:cubicBezTo>
                  <a:pt x="6859" y="3662"/>
                  <a:pt x="6775" y="3733"/>
                  <a:pt x="6775" y="3841"/>
                </a:cubicBezTo>
                <a:cubicBezTo>
                  <a:pt x="6775" y="4376"/>
                  <a:pt x="6359" y="4829"/>
                  <a:pt x="5823" y="4853"/>
                </a:cubicBezTo>
                <a:lnTo>
                  <a:pt x="5787" y="4853"/>
                </a:lnTo>
                <a:lnTo>
                  <a:pt x="5787" y="1543"/>
                </a:lnTo>
                <a:cubicBezTo>
                  <a:pt x="5787" y="1114"/>
                  <a:pt x="6013" y="709"/>
                  <a:pt x="6406" y="507"/>
                </a:cubicBezTo>
                <a:cubicBezTo>
                  <a:pt x="6582" y="408"/>
                  <a:pt x="6773" y="360"/>
                  <a:pt x="6963" y="360"/>
                </a:cubicBezTo>
                <a:cubicBezTo>
                  <a:pt x="7186" y="360"/>
                  <a:pt x="7410" y="426"/>
                  <a:pt x="7609" y="554"/>
                </a:cubicBezTo>
                <a:lnTo>
                  <a:pt x="7633" y="566"/>
                </a:lnTo>
                <a:lnTo>
                  <a:pt x="7728" y="602"/>
                </a:lnTo>
                <a:cubicBezTo>
                  <a:pt x="7430" y="733"/>
                  <a:pt x="7180" y="971"/>
                  <a:pt x="7002" y="1257"/>
                </a:cubicBezTo>
                <a:cubicBezTo>
                  <a:pt x="6954" y="1328"/>
                  <a:pt x="6966" y="1447"/>
                  <a:pt x="7061" y="1495"/>
                </a:cubicBezTo>
                <a:cubicBezTo>
                  <a:pt x="7086" y="1507"/>
                  <a:pt x="7116" y="1514"/>
                  <a:pt x="7147" y="1514"/>
                </a:cubicBezTo>
                <a:cubicBezTo>
                  <a:pt x="7206" y="1514"/>
                  <a:pt x="7268" y="1490"/>
                  <a:pt x="7299" y="1435"/>
                </a:cubicBezTo>
                <a:cubicBezTo>
                  <a:pt x="7526" y="1054"/>
                  <a:pt x="7918" y="816"/>
                  <a:pt x="8371" y="793"/>
                </a:cubicBezTo>
                <a:cubicBezTo>
                  <a:pt x="8405" y="790"/>
                  <a:pt x="8438" y="789"/>
                  <a:pt x="8471" y="789"/>
                </a:cubicBezTo>
                <a:cubicBezTo>
                  <a:pt x="8895" y="789"/>
                  <a:pt x="9271" y="998"/>
                  <a:pt x="9514" y="1340"/>
                </a:cubicBezTo>
                <a:cubicBezTo>
                  <a:pt x="9788" y="1709"/>
                  <a:pt x="9847" y="2186"/>
                  <a:pt x="9669" y="2602"/>
                </a:cubicBezTo>
                <a:cubicBezTo>
                  <a:pt x="9454" y="3114"/>
                  <a:pt x="8978" y="3436"/>
                  <a:pt x="8430" y="3436"/>
                </a:cubicBezTo>
                <a:cubicBezTo>
                  <a:pt x="8335" y="3436"/>
                  <a:pt x="8252" y="3519"/>
                  <a:pt x="8252" y="3614"/>
                </a:cubicBezTo>
                <a:cubicBezTo>
                  <a:pt x="8252" y="3721"/>
                  <a:pt x="8323" y="3793"/>
                  <a:pt x="8430" y="3793"/>
                </a:cubicBezTo>
                <a:cubicBezTo>
                  <a:pt x="9014" y="3793"/>
                  <a:pt x="9573" y="3483"/>
                  <a:pt x="9871" y="2983"/>
                </a:cubicBezTo>
                <a:lnTo>
                  <a:pt x="9883" y="2959"/>
                </a:lnTo>
                <a:lnTo>
                  <a:pt x="9907" y="2983"/>
                </a:lnTo>
                <a:cubicBezTo>
                  <a:pt x="10562" y="3257"/>
                  <a:pt x="10990" y="3841"/>
                  <a:pt x="11074" y="4555"/>
                </a:cubicBezTo>
                <a:cubicBezTo>
                  <a:pt x="11169" y="5269"/>
                  <a:pt x="10871" y="5936"/>
                  <a:pt x="10300" y="6353"/>
                </a:cubicBezTo>
                <a:lnTo>
                  <a:pt x="10288" y="6377"/>
                </a:lnTo>
                <a:lnTo>
                  <a:pt x="10276" y="6353"/>
                </a:lnTo>
                <a:cubicBezTo>
                  <a:pt x="9966" y="5984"/>
                  <a:pt x="9502" y="5781"/>
                  <a:pt x="9014" y="5781"/>
                </a:cubicBezTo>
                <a:cubicBezTo>
                  <a:pt x="8919" y="5781"/>
                  <a:pt x="8835" y="5853"/>
                  <a:pt x="8835" y="5960"/>
                </a:cubicBezTo>
                <a:cubicBezTo>
                  <a:pt x="8835" y="6055"/>
                  <a:pt x="8907" y="6138"/>
                  <a:pt x="9014" y="6138"/>
                </a:cubicBezTo>
                <a:cubicBezTo>
                  <a:pt x="9633" y="6138"/>
                  <a:pt x="10181" y="6579"/>
                  <a:pt x="10300" y="7186"/>
                </a:cubicBezTo>
                <a:cubicBezTo>
                  <a:pt x="10407" y="7698"/>
                  <a:pt x="10228" y="8186"/>
                  <a:pt x="9812" y="8496"/>
                </a:cubicBezTo>
                <a:cubicBezTo>
                  <a:pt x="9570" y="8688"/>
                  <a:pt x="9281" y="8786"/>
                  <a:pt x="8992" y="8786"/>
                </a:cubicBezTo>
                <a:cubicBezTo>
                  <a:pt x="8796" y="8786"/>
                  <a:pt x="8601" y="8742"/>
                  <a:pt x="8419" y="8651"/>
                </a:cubicBezTo>
                <a:cubicBezTo>
                  <a:pt x="8390" y="8643"/>
                  <a:pt x="8361" y="8632"/>
                  <a:pt x="8332" y="8632"/>
                </a:cubicBezTo>
                <a:cubicBezTo>
                  <a:pt x="8313" y="8632"/>
                  <a:pt x="8294" y="8637"/>
                  <a:pt x="8276" y="8651"/>
                </a:cubicBezTo>
                <a:cubicBezTo>
                  <a:pt x="8240" y="8663"/>
                  <a:pt x="8204" y="8698"/>
                  <a:pt x="8180" y="8758"/>
                </a:cubicBezTo>
                <a:cubicBezTo>
                  <a:pt x="8097" y="8948"/>
                  <a:pt x="7966" y="9127"/>
                  <a:pt x="7799" y="9258"/>
                </a:cubicBezTo>
                <a:cubicBezTo>
                  <a:pt x="7776" y="9294"/>
                  <a:pt x="7740" y="9329"/>
                  <a:pt x="7740" y="9377"/>
                </a:cubicBezTo>
                <a:cubicBezTo>
                  <a:pt x="7740" y="9425"/>
                  <a:pt x="7740" y="9472"/>
                  <a:pt x="7776" y="9508"/>
                </a:cubicBezTo>
                <a:cubicBezTo>
                  <a:pt x="7810" y="9556"/>
                  <a:pt x="7861" y="9581"/>
                  <a:pt x="7912" y="9581"/>
                </a:cubicBezTo>
                <a:cubicBezTo>
                  <a:pt x="7948" y="9581"/>
                  <a:pt x="7984" y="9568"/>
                  <a:pt x="8014" y="9544"/>
                </a:cubicBezTo>
                <a:cubicBezTo>
                  <a:pt x="8180" y="9413"/>
                  <a:pt x="8311" y="9258"/>
                  <a:pt x="8419" y="9079"/>
                </a:cubicBezTo>
                <a:lnTo>
                  <a:pt x="8430" y="9067"/>
                </a:lnTo>
                <a:lnTo>
                  <a:pt x="8442" y="9067"/>
                </a:lnTo>
                <a:cubicBezTo>
                  <a:pt x="8618" y="9127"/>
                  <a:pt x="8801" y="9156"/>
                  <a:pt x="8983" y="9156"/>
                </a:cubicBezTo>
                <a:cubicBezTo>
                  <a:pt x="9343" y="9156"/>
                  <a:pt x="9702" y="9043"/>
                  <a:pt x="10002" y="8829"/>
                </a:cubicBezTo>
                <a:cubicBezTo>
                  <a:pt x="10466" y="8484"/>
                  <a:pt x="10705" y="7960"/>
                  <a:pt x="10681" y="7400"/>
                </a:cubicBezTo>
                <a:cubicBezTo>
                  <a:pt x="10657" y="7162"/>
                  <a:pt x="10597" y="6924"/>
                  <a:pt x="10478" y="6710"/>
                </a:cubicBezTo>
                <a:lnTo>
                  <a:pt x="10466" y="6698"/>
                </a:lnTo>
                <a:lnTo>
                  <a:pt x="10478" y="6686"/>
                </a:lnTo>
                <a:cubicBezTo>
                  <a:pt x="11097" y="6198"/>
                  <a:pt x="11431" y="5507"/>
                  <a:pt x="11431" y="4769"/>
                </a:cubicBezTo>
                <a:cubicBezTo>
                  <a:pt x="11431" y="3841"/>
                  <a:pt x="10883" y="3007"/>
                  <a:pt x="10038" y="2638"/>
                </a:cubicBezTo>
                <a:lnTo>
                  <a:pt x="10026" y="2626"/>
                </a:lnTo>
                <a:lnTo>
                  <a:pt x="10026" y="2602"/>
                </a:lnTo>
                <a:cubicBezTo>
                  <a:pt x="10204" y="2055"/>
                  <a:pt x="10062" y="1459"/>
                  <a:pt x="9693" y="1019"/>
                </a:cubicBezTo>
                <a:cubicBezTo>
                  <a:pt x="9378" y="633"/>
                  <a:pt x="8907" y="429"/>
                  <a:pt x="8421" y="429"/>
                </a:cubicBezTo>
                <a:cubicBezTo>
                  <a:pt x="8337" y="429"/>
                  <a:pt x="8253" y="435"/>
                  <a:pt x="8169" y="447"/>
                </a:cubicBezTo>
                <a:lnTo>
                  <a:pt x="8157" y="447"/>
                </a:lnTo>
                <a:lnTo>
                  <a:pt x="8145" y="435"/>
                </a:lnTo>
                <a:cubicBezTo>
                  <a:pt x="7855" y="156"/>
                  <a:pt x="7473" y="2"/>
                  <a:pt x="7076" y="2"/>
                </a:cubicBezTo>
                <a:cubicBezTo>
                  <a:pt x="7000" y="2"/>
                  <a:pt x="6923" y="7"/>
                  <a:pt x="6847" y="19"/>
                </a:cubicBezTo>
                <a:cubicBezTo>
                  <a:pt x="6371" y="90"/>
                  <a:pt x="5966" y="376"/>
                  <a:pt x="5728" y="793"/>
                </a:cubicBezTo>
                <a:lnTo>
                  <a:pt x="5716" y="816"/>
                </a:lnTo>
                <a:lnTo>
                  <a:pt x="5704" y="793"/>
                </a:lnTo>
                <a:cubicBezTo>
                  <a:pt x="5466" y="376"/>
                  <a:pt x="5061" y="90"/>
                  <a:pt x="4585" y="19"/>
                </a:cubicBezTo>
                <a:cubicBezTo>
                  <a:pt x="4505" y="7"/>
                  <a:pt x="4426" y="1"/>
                  <a:pt x="434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37"/>
          <p:cNvSpPr/>
          <p:nvPr/>
        </p:nvSpPr>
        <p:spPr>
          <a:xfrm rot="1845201">
            <a:off x="-749562" y="1625995"/>
            <a:ext cx="2704054" cy="2342463"/>
          </a:xfrm>
          <a:prstGeom prst="hexagon">
            <a:avLst>
              <a:gd name="adj" fmla="val 27814"/>
              <a:gd name="vf" fmla="val 115470"/>
            </a:avLst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Google Shape;288;p39"/>
          <p:cNvPicPr preferRelativeResize="0"/>
          <p:nvPr/>
        </p:nvPicPr>
        <p:blipFill>
          <a:blip r:embed="rId3"/>
          <a:srcRect/>
          <a:stretch/>
        </p:blipFill>
        <p:spPr>
          <a:xfrm>
            <a:off x="3744301" y="-875400"/>
            <a:ext cx="5972194" cy="7199100"/>
          </a:xfrm>
          <a:prstGeom prst="hexagon">
            <a:avLst>
              <a:gd name="adj" fmla="val 25000"/>
              <a:gd name="vf" fmla="val 115470"/>
            </a:avLst>
          </a:prstGeom>
          <a:noFill/>
          <a:ln>
            <a:noFill/>
          </a:ln>
        </p:spPr>
      </p:pic>
      <p:sp>
        <p:nvSpPr>
          <p:cNvPr id="289" name="Google Shape;289;p39"/>
          <p:cNvSpPr txBox="1">
            <a:spLocks noGrp="1"/>
          </p:cNvSpPr>
          <p:nvPr>
            <p:ph type="ctrTitle"/>
          </p:nvPr>
        </p:nvSpPr>
        <p:spPr>
          <a:xfrm flipH="1">
            <a:off x="532348" y="3019825"/>
            <a:ext cx="2756418" cy="177020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#12 – </a:t>
            </a:r>
            <a:br>
              <a:rPr lang="en" sz="3600" dirty="0"/>
            </a:br>
            <a:r>
              <a:rPr lang="en-US" sz="3600" dirty="0"/>
              <a:t>Remember this won’t last Forever</a:t>
            </a:r>
            <a:endParaRPr sz="3600" dirty="0"/>
          </a:p>
        </p:txBody>
      </p:sp>
    </p:spTree>
    <p:extLst>
      <p:ext uri="{BB962C8B-B14F-4D97-AF65-F5344CB8AC3E}">
        <p14:creationId xmlns:p14="http://schemas.microsoft.com/office/powerpoint/2010/main" val="2986431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55"/>
          <p:cNvSpPr txBox="1">
            <a:spLocks noGrp="1"/>
          </p:cNvSpPr>
          <p:nvPr>
            <p:ph type="subTitle" idx="1"/>
          </p:nvPr>
        </p:nvSpPr>
        <p:spPr>
          <a:xfrm>
            <a:off x="2153345" y="1460882"/>
            <a:ext cx="3118370" cy="67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Structure is key to a healthy brain. </a:t>
            </a:r>
            <a:endParaRPr dirty="0"/>
          </a:p>
        </p:txBody>
      </p:sp>
      <p:sp>
        <p:nvSpPr>
          <p:cNvPr id="630" name="Google Shape;630;p55"/>
          <p:cNvSpPr txBox="1">
            <a:spLocks noGrp="1"/>
          </p:cNvSpPr>
          <p:nvPr>
            <p:ph type="title"/>
          </p:nvPr>
        </p:nvSpPr>
        <p:spPr>
          <a:xfrm>
            <a:off x="2153341" y="884025"/>
            <a:ext cx="47580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Structure</a:t>
            </a:r>
            <a:endParaRPr dirty="0"/>
          </a:p>
        </p:txBody>
      </p:sp>
      <p:sp>
        <p:nvSpPr>
          <p:cNvPr id="631" name="Google Shape;631;p55"/>
          <p:cNvSpPr txBox="1">
            <a:spLocks noGrp="1"/>
          </p:cNvSpPr>
          <p:nvPr>
            <p:ph type="subTitle" idx="2"/>
          </p:nvPr>
        </p:nvSpPr>
        <p:spPr>
          <a:xfrm>
            <a:off x="2838542" y="2660722"/>
            <a:ext cx="4615909" cy="67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/>
              <a:t>Create a schedule of activities that you will follow each day.</a:t>
            </a:r>
            <a:endParaRPr sz="1400" dirty="0"/>
          </a:p>
        </p:txBody>
      </p:sp>
      <p:sp>
        <p:nvSpPr>
          <p:cNvPr id="632" name="Google Shape;632;p55"/>
          <p:cNvSpPr txBox="1">
            <a:spLocks noGrp="1"/>
          </p:cNvSpPr>
          <p:nvPr>
            <p:ph type="title" idx="3"/>
          </p:nvPr>
        </p:nvSpPr>
        <p:spPr>
          <a:xfrm>
            <a:off x="2696451" y="2241213"/>
            <a:ext cx="47580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dirty="0"/>
              <a:t>Daily Routine</a:t>
            </a:r>
            <a:endParaRPr sz="5000" dirty="0"/>
          </a:p>
        </p:txBody>
      </p:sp>
      <p:sp>
        <p:nvSpPr>
          <p:cNvPr id="633" name="Google Shape;633;p55"/>
          <p:cNvSpPr txBox="1">
            <a:spLocks noGrp="1"/>
          </p:cNvSpPr>
          <p:nvPr>
            <p:ph type="subTitle" idx="4"/>
          </p:nvPr>
        </p:nvSpPr>
        <p:spPr>
          <a:xfrm>
            <a:off x="1168199" y="4082778"/>
            <a:ext cx="4103516" cy="67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/>
              <a:t>Go to sleep and wake up at the same time each day. </a:t>
            </a:r>
            <a:endParaRPr sz="1400" dirty="0"/>
          </a:p>
        </p:txBody>
      </p:sp>
      <p:sp>
        <p:nvSpPr>
          <p:cNvPr id="634" name="Google Shape;634;p55"/>
          <p:cNvSpPr txBox="1">
            <a:spLocks noGrp="1"/>
          </p:cNvSpPr>
          <p:nvPr>
            <p:ph type="title" idx="5"/>
          </p:nvPr>
        </p:nvSpPr>
        <p:spPr>
          <a:xfrm>
            <a:off x="1156024" y="3579925"/>
            <a:ext cx="4449646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dirty="0"/>
              <a:t>Sleep Schedule</a:t>
            </a:r>
            <a:endParaRPr sz="5000" dirty="0"/>
          </a:p>
        </p:txBody>
      </p:sp>
      <p:sp>
        <p:nvSpPr>
          <p:cNvPr id="635" name="Google Shape;635;p55"/>
          <p:cNvSpPr/>
          <p:nvPr/>
        </p:nvSpPr>
        <p:spPr>
          <a:xfrm>
            <a:off x="-549368" y="1729"/>
            <a:ext cx="2703900" cy="2342400"/>
          </a:xfrm>
          <a:prstGeom prst="hexagon">
            <a:avLst>
              <a:gd name="adj" fmla="val 27814"/>
              <a:gd name="vf" fmla="val 115470"/>
            </a:avLst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6" name="Google Shape;636;p55"/>
          <p:cNvSpPr/>
          <p:nvPr/>
        </p:nvSpPr>
        <p:spPr>
          <a:xfrm>
            <a:off x="7454451" y="1606713"/>
            <a:ext cx="2131800" cy="1846800"/>
          </a:xfrm>
          <a:prstGeom prst="hexagon">
            <a:avLst>
              <a:gd name="adj" fmla="val 27814"/>
              <a:gd name="vf" fmla="val 115470"/>
            </a:avLst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7" name="Google Shape;637;p55"/>
          <p:cNvSpPr/>
          <p:nvPr/>
        </p:nvSpPr>
        <p:spPr>
          <a:xfrm>
            <a:off x="-480175" y="3160075"/>
            <a:ext cx="1636200" cy="1417500"/>
          </a:xfrm>
          <a:prstGeom prst="hexagon">
            <a:avLst>
              <a:gd name="adj" fmla="val 27814"/>
              <a:gd name="vf" fmla="val 115470"/>
            </a:avLst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Google Shape;288;p39"/>
          <p:cNvPicPr preferRelativeResize="0"/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>
          <a:xfrm>
            <a:off x="3371850" y="0"/>
            <a:ext cx="7944000" cy="5292690"/>
          </a:xfrm>
          <a:prstGeom prst="hexagon">
            <a:avLst>
              <a:gd name="adj" fmla="val 25000"/>
              <a:gd name="vf" fmla="val 115470"/>
            </a:avLst>
          </a:prstGeom>
          <a:blipFill>
            <a:blip r:embed="rId3">
              <a:extLs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tretch>
              <a:fillRect/>
            </a:stretch>
          </a:blipFill>
          <a:ln>
            <a:noFill/>
          </a:ln>
        </p:spPr>
      </p:pic>
      <p:sp>
        <p:nvSpPr>
          <p:cNvPr id="289" name="Google Shape;289;p39"/>
          <p:cNvSpPr txBox="1">
            <a:spLocks noGrp="1"/>
          </p:cNvSpPr>
          <p:nvPr>
            <p:ph type="ctrTitle"/>
          </p:nvPr>
        </p:nvSpPr>
        <p:spPr>
          <a:xfrm flipH="1">
            <a:off x="532348" y="3019825"/>
            <a:ext cx="2756418" cy="177020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#2 – </a:t>
            </a:r>
            <a:br>
              <a:rPr lang="en" sz="3600" dirty="0"/>
            </a:br>
            <a:r>
              <a:rPr lang="en-US" sz="3600" dirty="0"/>
              <a:t>Stay Active &amp; Exercise</a:t>
            </a:r>
            <a:endParaRPr sz="3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3A89B17-7B4E-491C-B70B-DDE0F435BA0D}"/>
              </a:ext>
            </a:extLst>
          </p:cNvPr>
          <p:cNvSpPr txBox="1"/>
          <p:nvPr/>
        </p:nvSpPr>
        <p:spPr>
          <a:xfrm>
            <a:off x="3371850" y="5370495"/>
            <a:ext cx="79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4" tooltip="https://humannhealth.com/top-15-reasons-why-running-is-good-for-your-health/159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-nc-sa/3.0/"/>
              </a:rPr>
              <a:t>CC BY-SA-NC</a:t>
            </a:r>
            <a:endParaRPr lang="en-US" sz="9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8"/>
          <p:cNvSpPr txBox="1">
            <a:spLocks noGrp="1"/>
          </p:cNvSpPr>
          <p:nvPr>
            <p:ph type="title" idx="2"/>
          </p:nvPr>
        </p:nvSpPr>
        <p:spPr>
          <a:xfrm>
            <a:off x="1995777" y="509674"/>
            <a:ext cx="5263763" cy="7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Exercise helps to create endorphins in our brains, which makes us feel happier.</a:t>
            </a:r>
            <a:endParaRPr dirty="0"/>
          </a:p>
        </p:txBody>
      </p:sp>
      <p:sp>
        <p:nvSpPr>
          <p:cNvPr id="233" name="Google Shape;233;p38"/>
          <p:cNvSpPr/>
          <p:nvPr/>
        </p:nvSpPr>
        <p:spPr>
          <a:xfrm>
            <a:off x="942713" y="1657628"/>
            <a:ext cx="1295100" cy="1121100"/>
          </a:xfrm>
          <a:prstGeom prst="hexagon">
            <a:avLst>
              <a:gd name="adj" fmla="val 25000"/>
              <a:gd name="vf" fmla="val 115470"/>
            </a:avLst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38"/>
          <p:cNvSpPr/>
          <p:nvPr/>
        </p:nvSpPr>
        <p:spPr>
          <a:xfrm>
            <a:off x="942713" y="3345003"/>
            <a:ext cx="1295100" cy="1121100"/>
          </a:xfrm>
          <a:prstGeom prst="hexagon">
            <a:avLst>
              <a:gd name="adj" fmla="val 25000"/>
              <a:gd name="vf" fmla="val 115470"/>
            </a:avLst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35" name="Google Shape;235;p38"/>
          <p:cNvCxnSpPr/>
          <p:nvPr/>
        </p:nvCxnSpPr>
        <p:spPr>
          <a:xfrm>
            <a:off x="2237813" y="2218178"/>
            <a:ext cx="24720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6" name="Google Shape;236;p38"/>
          <p:cNvCxnSpPr/>
          <p:nvPr/>
        </p:nvCxnSpPr>
        <p:spPr>
          <a:xfrm>
            <a:off x="2237813" y="3905553"/>
            <a:ext cx="24720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7" name="Google Shape;237;p38"/>
          <p:cNvSpPr/>
          <p:nvPr/>
        </p:nvSpPr>
        <p:spPr>
          <a:xfrm flipH="1">
            <a:off x="6906188" y="2492691"/>
            <a:ext cx="1295100" cy="1121100"/>
          </a:xfrm>
          <a:prstGeom prst="hexagon">
            <a:avLst>
              <a:gd name="adj" fmla="val 25000"/>
              <a:gd name="vf" fmla="val 115470"/>
            </a:avLst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38" name="Google Shape;238;p38"/>
          <p:cNvCxnSpPr/>
          <p:nvPr/>
        </p:nvCxnSpPr>
        <p:spPr>
          <a:xfrm rot="10800000">
            <a:off x="4434188" y="3053241"/>
            <a:ext cx="24720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0" name="Google Shape;240;p38"/>
          <p:cNvSpPr txBox="1">
            <a:spLocks noGrp="1"/>
          </p:cNvSpPr>
          <p:nvPr>
            <p:ph type="ctrTitle"/>
          </p:nvPr>
        </p:nvSpPr>
        <p:spPr>
          <a:xfrm>
            <a:off x="4940750" y="2512875"/>
            <a:ext cx="1905923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Yoga or Pilates</a:t>
            </a:r>
            <a:endParaRPr dirty="0"/>
          </a:p>
        </p:txBody>
      </p:sp>
      <p:grpSp>
        <p:nvGrpSpPr>
          <p:cNvPr id="241" name="Google Shape;241;p38"/>
          <p:cNvGrpSpPr/>
          <p:nvPr/>
        </p:nvGrpSpPr>
        <p:grpSpPr>
          <a:xfrm>
            <a:off x="1424964" y="2038992"/>
            <a:ext cx="330613" cy="358379"/>
            <a:chOff x="3110102" y="1499880"/>
            <a:chExt cx="330613" cy="358379"/>
          </a:xfrm>
        </p:grpSpPr>
        <p:sp>
          <p:nvSpPr>
            <p:cNvPr id="242" name="Google Shape;242;p38"/>
            <p:cNvSpPr/>
            <p:nvPr/>
          </p:nvSpPr>
          <p:spPr>
            <a:xfrm>
              <a:off x="3385024" y="1775979"/>
              <a:ext cx="55341" cy="71211"/>
            </a:xfrm>
            <a:custGeom>
              <a:avLst/>
              <a:gdLst/>
              <a:ahLst/>
              <a:cxnLst/>
              <a:rect l="l" t="t" r="r" b="b"/>
              <a:pathLst>
                <a:path w="1740" h="2239" extrusionOk="0">
                  <a:moveTo>
                    <a:pt x="1248" y="0"/>
                  </a:moveTo>
                  <a:cubicBezTo>
                    <a:pt x="1180" y="0"/>
                    <a:pt x="1124" y="45"/>
                    <a:pt x="1096" y="119"/>
                  </a:cubicBezTo>
                  <a:cubicBezTo>
                    <a:pt x="1072" y="202"/>
                    <a:pt x="1108" y="286"/>
                    <a:pt x="1203" y="321"/>
                  </a:cubicBezTo>
                  <a:cubicBezTo>
                    <a:pt x="1275" y="333"/>
                    <a:pt x="1334" y="369"/>
                    <a:pt x="1406" y="369"/>
                  </a:cubicBezTo>
                  <a:lnTo>
                    <a:pt x="1406" y="1095"/>
                  </a:lnTo>
                  <a:cubicBezTo>
                    <a:pt x="1320" y="1097"/>
                    <a:pt x="1242" y="1097"/>
                    <a:pt x="1171" y="1097"/>
                  </a:cubicBezTo>
                  <a:cubicBezTo>
                    <a:pt x="861" y="1097"/>
                    <a:pt x="689" y="1088"/>
                    <a:pt x="585" y="1088"/>
                  </a:cubicBezTo>
                  <a:cubicBezTo>
                    <a:pt x="472" y="1088"/>
                    <a:pt x="438" y="1098"/>
                    <a:pt x="394" y="1143"/>
                  </a:cubicBezTo>
                  <a:cubicBezTo>
                    <a:pt x="370" y="1167"/>
                    <a:pt x="358" y="1214"/>
                    <a:pt x="358" y="1262"/>
                  </a:cubicBezTo>
                  <a:cubicBezTo>
                    <a:pt x="370" y="1524"/>
                    <a:pt x="263" y="1774"/>
                    <a:pt x="96" y="1953"/>
                  </a:cubicBezTo>
                  <a:cubicBezTo>
                    <a:pt x="1" y="2060"/>
                    <a:pt x="72" y="2238"/>
                    <a:pt x="215" y="2238"/>
                  </a:cubicBezTo>
                  <a:cubicBezTo>
                    <a:pt x="263" y="2238"/>
                    <a:pt x="310" y="2226"/>
                    <a:pt x="334" y="2179"/>
                  </a:cubicBezTo>
                  <a:cubicBezTo>
                    <a:pt x="537" y="1976"/>
                    <a:pt x="667" y="1703"/>
                    <a:pt x="679" y="1417"/>
                  </a:cubicBezTo>
                  <a:lnTo>
                    <a:pt x="1572" y="1417"/>
                  </a:lnTo>
                  <a:cubicBezTo>
                    <a:pt x="1668" y="1417"/>
                    <a:pt x="1739" y="1345"/>
                    <a:pt x="1739" y="1262"/>
                  </a:cubicBezTo>
                  <a:lnTo>
                    <a:pt x="1739" y="238"/>
                  </a:lnTo>
                  <a:cubicBezTo>
                    <a:pt x="1739" y="131"/>
                    <a:pt x="1680" y="60"/>
                    <a:pt x="1572" y="60"/>
                  </a:cubicBezTo>
                  <a:cubicBezTo>
                    <a:pt x="1489" y="60"/>
                    <a:pt x="1382" y="36"/>
                    <a:pt x="1310" y="12"/>
                  </a:cubicBezTo>
                  <a:cubicBezTo>
                    <a:pt x="1289" y="4"/>
                    <a:pt x="1268" y="0"/>
                    <a:pt x="12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38"/>
            <p:cNvSpPr/>
            <p:nvPr/>
          </p:nvSpPr>
          <p:spPr>
            <a:xfrm>
              <a:off x="3347176" y="1535501"/>
              <a:ext cx="93189" cy="61765"/>
            </a:xfrm>
            <a:custGeom>
              <a:avLst/>
              <a:gdLst/>
              <a:ahLst/>
              <a:cxnLst/>
              <a:rect l="l" t="t" r="r" b="b"/>
              <a:pathLst>
                <a:path w="2930" h="1942" extrusionOk="0">
                  <a:moveTo>
                    <a:pt x="1703" y="1"/>
                  </a:moveTo>
                  <a:cubicBezTo>
                    <a:pt x="1619" y="1"/>
                    <a:pt x="1524" y="72"/>
                    <a:pt x="1536" y="179"/>
                  </a:cubicBezTo>
                  <a:cubicBezTo>
                    <a:pt x="1572" y="655"/>
                    <a:pt x="1155" y="1132"/>
                    <a:pt x="595" y="1132"/>
                  </a:cubicBezTo>
                  <a:cubicBezTo>
                    <a:pt x="476" y="1132"/>
                    <a:pt x="345" y="1108"/>
                    <a:pt x="250" y="1072"/>
                  </a:cubicBezTo>
                  <a:cubicBezTo>
                    <a:pt x="228" y="1064"/>
                    <a:pt x="206" y="1060"/>
                    <a:pt x="186" y="1060"/>
                  </a:cubicBezTo>
                  <a:cubicBezTo>
                    <a:pt x="118" y="1060"/>
                    <a:pt x="60" y="1101"/>
                    <a:pt x="24" y="1155"/>
                  </a:cubicBezTo>
                  <a:cubicBezTo>
                    <a:pt x="0" y="1251"/>
                    <a:pt x="36" y="1334"/>
                    <a:pt x="119" y="1382"/>
                  </a:cubicBezTo>
                  <a:cubicBezTo>
                    <a:pt x="262" y="1441"/>
                    <a:pt x="429" y="1465"/>
                    <a:pt x="595" y="1465"/>
                  </a:cubicBezTo>
                  <a:cubicBezTo>
                    <a:pt x="1250" y="1465"/>
                    <a:pt x="1798" y="977"/>
                    <a:pt x="1869" y="334"/>
                  </a:cubicBezTo>
                  <a:lnTo>
                    <a:pt x="2596" y="334"/>
                  </a:lnTo>
                  <a:lnTo>
                    <a:pt x="2596" y="1786"/>
                  </a:lnTo>
                  <a:cubicBezTo>
                    <a:pt x="2596" y="1870"/>
                    <a:pt x="2679" y="1941"/>
                    <a:pt x="2762" y="1941"/>
                  </a:cubicBezTo>
                  <a:cubicBezTo>
                    <a:pt x="2858" y="1941"/>
                    <a:pt x="2929" y="1870"/>
                    <a:pt x="2929" y="1786"/>
                  </a:cubicBezTo>
                  <a:lnTo>
                    <a:pt x="2929" y="155"/>
                  </a:lnTo>
                  <a:cubicBezTo>
                    <a:pt x="2929" y="72"/>
                    <a:pt x="2858" y="1"/>
                    <a:pt x="27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38"/>
            <p:cNvSpPr/>
            <p:nvPr/>
          </p:nvSpPr>
          <p:spPr>
            <a:xfrm>
              <a:off x="3110102" y="1580728"/>
              <a:ext cx="330613" cy="277530"/>
            </a:xfrm>
            <a:custGeom>
              <a:avLst/>
              <a:gdLst/>
              <a:ahLst/>
              <a:cxnLst/>
              <a:rect l="l" t="t" r="r" b="b"/>
              <a:pathLst>
                <a:path w="10395" h="8726" extrusionOk="0">
                  <a:moveTo>
                    <a:pt x="5044" y="1"/>
                  </a:moveTo>
                  <a:cubicBezTo>
                    <a:pt x="4997" y="1"/>
                    <a:pt x="4950" y="22"/>
                    <a:pt x="4918" y="67"/>
                  </a:cubicBezTo>
                  <a:cubicBezTo>
                    <a:pt x="4251" y="817"/>
                    <a:pt x="4692" y="2055"/>
                    <a:pt x="5704" y="2186"/>
                  </a:cubicBezTo>
                  <a:lnTo>
                    <a:pt x="5704" y="2924"/>
                  </a:lnTo>
                  <a:lnTo>
                    <a:pt x="4823" y="2924"/>
                  </a:lnTo>
                  <a:cubicBezTo>
                    <a:pt x="4739" y="2924"/>
                    <a:pt x="4668" y="2996"/>
                    <a:pt x="4668" y="3079"/>
                  </a:cubicBezTo>
                  <a:cubicBezTo>
                    <a:pt x="4668" y="3630"/>
                    <a:pt x="4207" y="4034"/>
                    <a:pt x="3710" y="4034"/>
                  </a:cubicBezTo>
                  <a:cubicBezTo>
                    <a:pt x="3573" y="4034"/>
                    <a:pt x="3433" y="4003"/>
                    <a:pt x="3299" y="3936"/>
                  </a:cubicBezTo>
                  <a:cubicBezTo>
                    <a:pt x="2977" y="3770"/>
                    <a:pt x="2775" y="3460"/>
                    <a:pt x="2775" y="3079"/>
                  </a:cubicBezTo>
                  <a:cubicBezTo>
                    <a:pt x="2775" y="2996"/>
                    <a:pt x="2704" y="2924"/>
                    <a:pt x="2608" y="2924"/>
                  </a:cubicBezTo>
                  <a:lnTo>
                    <a:pt x="1727" y="2924"/>
                  </a:lnTo>
                  <a:lnTo>
                    <a:pt x="1727" y="2043"/>
                  </a:lnTo>
                  <a:cubicBezTo>
                    <a:pt x="1727" y="1948"/>
                    <a:pt x="1656" y="1877"/>
                    <a:pt x="1572" y="1877"/>
                  </a:cubicBezTo>
                  <a:cubicBezTo>
                    <a:pt x="834" y="1865"/>
                    <a:pt x="394" y="1055"/>
                    <a:pt x="763" y="436"/>
                  </a:cubicBezTo>
                  <a:cubicBezTo>
                    <a:pt x="810" y="364"/>
                    <a:pt x="799" y="257"/>
                    <a:pt x="703" y="210"/>
                  </a:cubicBezTo>
                  <a:cubicBezTo>
                    <a:pt x="679" y="193"/>
                    <a:pt x="650" y="185"/>
                    <a:pt x="621" y="185"/>
                  </a:cubicBezTo>
                  <a:cubicBezTo>
                    <a:pt x="565" y="185"/>
                    <a:pt x="508" y="214"/>
                    <a:pt x="477" y="269"/>
                  </a:cubicBezTo>
                  <a:cubicBezTo>
                    <a:pt x="1" y="1055"/>
                    <a:pt x="501" y="2067"/>
                    <a:pt x="1406" y="2210"/>
                  </a:cubicBezTo>
                  <a:lnTo>
                    <a:pt x="1406" y="3651"/>
                  </a:lnTo>
                  <a:cubicBezTo>
                    <a:pt x="1406" y="3734"/>
                    <a:pt x="1477" y="3817"/>
                    <a:pt x="1572" y="3817"/>
                  </a:cubicBezTo>
                  <a:cubicBezTo>
                    <a:pt x="1656" y="3817"/>
                    <a:pt x="1727" y="3734"/>
                    <a:pt x="1727" y="3651"/>
                  </a:cubicBezTo>
                  <a:lnTo>
                    <a:pt x="1727" y="3246"/>
                  </a:lnTo>
                  <a:lnTo>
                    <a:pt x="2465" y="3246"/>
                  </a:lnTo>
                  <a:cubicBezTo>
                    <a:pt x="2537" y="3817"/>
                    <a:pt x="2977" y="4258"/>
                    <a:pt x="3549" y="4341"/>
                  </a:cubicBezTo>
                  <a:cubicBezTo>
                    <a:pt x="3614" y="4351"/>
                    <a:pt x="3678" y="4356"/>
                    <a:pt x="3742" y="4356"/>
                  </a:cubicBezTo>
                  <a:cubicBezTo>
                    <a:pt x="4376" y="4356"/>
                    <a:pt x="4914" y="3884"/>
                    <a:pt x="4990" y="3246"/>
                  </a:cubicBezTo>
                  <a:lnTo>
                    <a:pt x="5716" y="3246"/>
                  </a:lnTo>
                  <a:lnTo>
                    <a:pt x="5716" y="4127"/>
                  </a:lnTo>
                  <a:cubicBezTo>
                    <a:pt x="5716" y="4210"/>
                    <a:pt x="5799" y="4294"/>
                    <a:pt x="5882" y="4294"/>
                  </a:cubicBezTo>
                  <a:cubicBezTo>
                    <a:pt x="6406" y="4294"/>
                    <a:pt x="6835" y="4722"/>
                    <a:pt x="6835" y="5234"/>
                  </a:cubicBezTo>
                  <a:cubicBezTo>
                    <a:pt x="6835" y="5758"/>
                    <a:pt x="6406" y="6187"/>
                    <a:pt x="5882" y="6187"/>
                  </a:cubicBezTo>
                  <a:cubicBezTo>
                    <a:pt x="5799" y="6187"/>
                    <a:pt x="5716" y="6270"/>
                    <a:pt x="5716" y="6353"/>
                  </a:cubicBezTo>
                  <a:lnTo>
                    <a:pt x="5716" y="7234"/>
                  </a:lnTo>
                  <a:lnTo>
                    <a:pt x="4990" y="7234"/>
                  </a:lnTo>
                  <a:cubicBezTo>
                    <a:pt x="4906" y="7234"/>
                    <a:pt x="4823" y="7306"/>
                    <a:pt x="4823" y="7401"/>
                  </a:cubicBezTo>
                  <a:cubicBezTo>
                    <a:pt x="4823" y="7484"/>
                    <a:pt x="4906" y="7568"/>
                    <a:pt x="4990" y="7568"/>
                  </a:cubicBezTo>
                  <a:lnTo>
                    <a:pt x="6775" y="7568"/>
                  </a:lnTo>
                  <a:cubicBezTo>
                    <a:pt x="6839" y="8230"/>
                    <a:pt x="7403" y="8726"/>
                    <a:pt x="8059" y="8726"/>
                  </a:cubicBezTo>
                  <a:cubicBezTo>
                    <a:pt x="8146" y="8726"/>
                    <a:pt x="8234" y="8717"/>
                    <a:pt x="8323" y="8699"/>
                  </a:cubicBezTo>
                  <a:cubicBezTo>
                    <a:pt x="8419" y="8675"/>
                    <a:pt x="8478" y="8592"/>
                    <a:pt x="8454" y="8496"/>
                  </a:cubicBezTo>
                  <a:cubicBezTo>
                    <a:pt x="8443" y="8420"/>
                    <a:pt x="8373" y="8364"/>
                    <a:pt x="8288" y="8364"/>
                  </a:cubicBezTo>
                  <a:cubicBezTo>
                    <a:pt x="8280" y="8364"/>
                    <a:pt x="8272" y="8364"/>
                    <a:pt x="8264" y="8365"/>
                  </a:cubicBezTo>
                  <a:cubicBezTo>
                    <a:pt x="8195" y="8380"/>
                    <a:pt x="8127" y="8387"/>
                    <a:pt x="8061" y="8387"/>
                  </a:cubicBezTo>
                  <a:cubicBezTo>
                    <a:pt x="7535" y="8387"/>
                    <a:pt x="7089" y="7950"/>
                    <a:pt x="7121" y="7401"/>
                  </a:cubicBezTo>
                  <a:cubicBezTo>
                    <a:pt x="7121" y="7353"/>
                    <a:pt x="7109" y="7306"/>
                    <a:pt x="7073" y="7282"/>
                  </a:cubicBezTo>
                  <a:cubicBezTo>
                    <a:pt x="7034" y="7237"/>
                    <a:pt x="7003" y="7227"/>
                    <a:pt x="6891" y="7227"/>
                  </a:cubicBezTo>
                  <a:cubicBezTo>
                    <a:pt x="6787" y="7227"/>
                    <a:pt x="6613" y="7236"/>
                    <a:pt x="6299" y="7236"/>
                  </a:cubicBezTo>
                  <a:cubicBezTo>
                    <a:pt x="6227" y="7236"/>
                    <a:pt x="6148" y="7236"/>
                    <a:pt x="6061" y="7234"/>
                  </a:cubicBezTo>
                  <a:lnTo>
                    <a:pt x="6061" y="6508"/>
                  </a:lnTo>
                  <a:cubicBezTo>
                    <a:pt x="6811" y="6401"/>
                    <a:pt x="7299" y="5698"/>
                    <a:pt x="7145" y="4972"/>
                  </a:cubicBezTo>
                  <a:cubicBezTo>
                    <a:pt x="7049" y="4472"/>
                    <a:pt x="6633" y="4032"/>
                    <a:pt x="6061" y="3960"/>
                  </a:cubicBezTo>
                  <a:lnTo>
                    <a:pt x="6061" y="3234"/>
                  </a:lnTo>
                  <a:lnTo>
                    <a:pt x="6787" y="3234"/>
                  </a:lnTo>
                  <a:cubicBezTo>
                    <a:pt x="6878" y="3888"/>
                    <a:pt x="7448" y="4334"/>
                    <a:pt x="8061" y="4334"/>
                  </a:cubicBezTo>
                  <a:cubicBezTo>
                    <a:pt x="8252" y="4334"/>
                    <a:pt x="8447" y="4291"/>
                    <a:pt x="8633" y="4198"/>
                  </a:cubicBezTo>
                  <a:cubicBezTo>
                    <a:pt x="9026" y="4008"/>
                    <a:pt x="9276" y="3651"/>
                    <a:pt x="9335" y="3234"/>
                  </a:cubicBezTo>
                  <a:lnTo>
                    <a:pt x="10062" y="3234"/>
                  </a:lnTo>
                  <a:lnTo>
                    <a:pt x="10062" y="3960"/>
                  </a:lnTo>
                  <a:cubicBezTo>
                    <a:pt x="9109" y="4091"/>
                    <a:pt x="8633" y="5246"/>
                    <a:pt x="9228" y="6020"/>
                  </a:cubicBezTo>
                  <a:cubicBezTo>
                    <a:pt x="9262" y="6060"/>
                    <a:pt x="9311" y="6082"/>
                    <a:pt x="9360" y="6082"/>
                  </a:cubicBezTo>
                  <a:cubicBezTo>
                    <a:pt x="9398" y="6082"/>
                    <a:pt x="9435" y="6069"/>
                    <a:pt x="9466" y="6044"/>
                  </a:cubicBezTo>
                  <a:cubicBezTo>
                    <a:pt x="9550" y="5984"/>
                    <a:pt x="9562" y="5877"/>
                    <a:pt x="9502" y="5806"/>
                  </a:cubicBezTo>
                  <a:cubicBezTo>
                    <a:pt x="9026" y="5198"/>
                    <a:pt x="9454" y="4294"/>
                    <a:pt x="10228" y="4270"/>
                  </a:cubicBezTo>
                  <a:cubicBezTo>
                    <a:pt x="10324" y="4270"/>
                    <a:pt x="10395" y="4198"/>
                    <a:pt x="10395" y="4103"/>
                  </a:cubicBezTo>
                  <a:lnTo>
                    <a:pt x="10395" y="1007"/>
                  </a:lnTo>
                  <a:cubicBezTo>
                    <a:pt x="10383" y="936"/>
                    <a:pt x="10312" y="865"/>
                    <a:pt x="10216" y="865"/>
                  </a:cubicBezTo>
                  <a:cubicBezTo>
                    <a:pt x="10133" y="865"/>
                    <a:pt x="10050" y="936"/>
                    <a:pt x="10050" y="1031"/>
                  </a:cubicBezTo>
                  <a:lnTo>
                    <a:pt x="10050" y="2900"/>
                  </a:lnTo>
                  <a:lnTo>
                    <a:pt x="9157" y="2900"/>
                  </a:lnTo>
                  <a:cubicBezTo>
                    <a:pt x="9073" y="2900"/>
                    <a:pt x="8990" y="2984"/>
                    <a:pt x="8990" y="3067"/>
                  </a:cubicBezTo>
                  <a:cubicBezTo>
                    <a:pt x="8990" y="3293"/>
                    <a:pt x="8907" y="3520"/>
                    <a:pt x="8740" y="3698"/>
                  </a:cubicBezTo>
                  <a:cubicBezTo>
                    <a:pt x="8542" y="3912"/>
                    <a:pt x="8291" y="4008"/>
                    <a:pt x="8045" y="4008"/>
                  </a:cubicBezTo>
                  <a:cubicBezTo>
                    <a:pt x="7564" y="4008"/>
                    <a:pt x="7101" y="3642"/>
                    <a:pt x="7085" y="3067"/>
                  </a:cubicBezTo>
                  <a:cubicBezTo>
                    <a:pt x="7085" y="2984"/>
                    <a:pt x="7014" y="2900"/>
                    <a:pt x="6930" y="2900"/>
                  </a:cubicBezTo>
                  <a:lnTo>
                    <a:pt x="6049" y="2900"/>
                  </a:lnTo>
                  <a:lnTo>
                    <a:pt x="6049" y="2031"/>
                  </a:lnTo>
                  <a:cubicBezTo>
                    <a:pt x="6049" y="1936"/>
                    <a:pt x="5978" y="1865"/>
                    <a:pt x="5882" y="1865"/>
                  </a:cubicBezTo>
                  <a:cubicBezTo>
                    <a:pt x="5061" y="1865"/>
                    <a:pt x="4632" y="900"/>
                    <a:pt x="5168" y="281"/>
                  </a:cubicBezTo>
                  <a:cubicBezTo>
                    <a:pt x="5228" y="210"/>
                    <a:pt x="5228" y="103"/>
                    <a:pt x="5156" y="43"/>
                  </a:cubicBezTo>
                  <a:cubicBezTo>
                    <a:pt x="5123" y="16"/>
                    <a:pt x="5083" y="1"/>
                    <a:pt x="50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38"/>
            <p:cNvSpPr/>
            <p:nvPr/>
          </p:nvSpPr>
          <p:spPr>
            <a:xfrm>
              <a:off x="3139267" y="1504428"/>
              <a:ext cx="77668" cy="78113"/>
            </a:xfrm>
            <a:custGeom>
              <a:avLst/>
              <a:gdLst/>
              <a:ahLst/>
              <a:cxnLst/>
              <a:rect l="l" t="t" r="r" b="b"/>
              <a:pathLst>
                <a:path w="2442" h="2456" extrusionOk="0">
                  <a:moveTo>
                    <a:pt x="2255" y="1"/>
                  </a:moveTo>
                  <a:cubicBezTo>
                    <a:pt x="2226" y="1"/>
                    <a:pt x="2196" y="9"/>
                    <a:pt x="2168" y="25"/>
                  </a:cubicBezTo>
                  <a:cubicBezTo>
                    <a:pt x="1810" y="216"/>
                    <a:pt x="1572" y="573"/>
                    <a:pt x="1513" y="978"/>
                  </a:cubicBezTo>
                  <a:lnTo>
                    <a:pt x="620" y="978"/>
                  </a:lnTo>
                  <a:cubicBezTo>
                    <a:pt x="536" y="978"/>
                    <a:pt x="465" y="1049"/>
                    <a:pt x="465" y="1132"/>
                  </a:cubicBezTo>
                  <a:lnTo>
                    <a:pt x="465" y="2025"/>
                  </a:lnTo>
                  <a:cubicBezTo>
                    <a:pt x="346" y="2049"/>
                    <a:pt x="215" y="2073"/>
                    <a:pt x="120" y="2132"/>
                  </a:cubicBezTo>
                  <a:cubicBezTo>
                    <a:pt x="24" y="2180"/>
                    <a:pt x="1" y="2263"/>
                    <a:pt x="24" y="2359"/>
                  </a:cubicBezTo>
                  <a:cubicBezTo>
                    <a:pt x="60" y="2420"/>
                    <a:pt x="121" y="2456"/>
                    <a:pt x="184" y="2456"/>
                  </a:cubicBezTo>
                  <a:cubicBezTo>
                    <a:pt x="206" y="2456"/>
                    <a:pt x="229" y="2451"/>
                    <a:pt x="251" y="2442"/>
                  </a:cubicBezTo>
                  <a:cubicBezTo>
                    <a:pt x="370" y="2382"/>
                    <a:pt x="501" y="2359"/>
                    <a:pt x="620" y="2359"/>
                  </a:cubicBezTo>
                  <a:cubicBezTo>
                    <a:pt x="715" y="2359"/>
                    <a:pt x="786" y="2275"/>
                    <a:pt x="786" y="2192"/>
                  </a:cubicBezTo>
                  <a:lnTo>
                    <a:pt x="786" y="1299"/>
                  </a:lnTo>
                  <a:lnTo>
                    <a:pt x="1667" y="1299"/>
                  </a:lnTo>
                  <a:cubicBezTo>
                    <a:pt x="1751" y="1299"/>
                    <a:pt x="1834" y="1228"/>
                    <a:pt x="1834" y="1132"/>
                  </a:cubicBezTo>
                  <a:cubicBezTo>
                    <a:pt x="1834" y="1132"/>
                    <a:pt x="1810" y="585"/>
                    <a:pt x="2322" y="299"/>
                  </a:cubicBezTo>
                  <a:cubicBezTo>
                    <a:pt x="2406" y="263"/>
                    <a:pt x="2441" y="168"/>
                    <a:pt x="2394" y="85"/>
                  </a:cubicBezTo>
                  <a:cubicBezTo>
                    <a:pt x="2362" y="30"/>
                    <a:pt x="2311" y="1"/>
                    <a:pt x="22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38"/>
            <p:cNvSpPr/>
            <p:nvPr/>
          </p:nvSpPr>
          <p:spPr>
            <a:xfrm>
              <a:off x="3226381" y="1499880"/>
              <a:ext cx="116279" cy="82661"/>
            </a:xfrm>
            <a:custGeom>
              <a:avLst/>
              <a:gdLst/>
              <a:ahLst/>
              <a:cxnLst/>
              <a:rect l="l" t="t" r="r" b="b"/>
              <a:pathLst>
                <a:path w="3656" h="2599" extrusionOk="0">
                  <a:moveTo>
                    <a:pt x="170" y="0"/>
                  </a:moveTo>
                  <a:cubicBezTo>
                    <a:pt x="83" y="0"/>
                    <a:pt x="12" y="67"/>
                    <a:pt x="12" y="144"/>
                  </a:cubicBezTo>
                  <a:cubicBezTo>
                    <a:pt x="0" y="239"/>
                    <a:pt x="71" y="323"/>
                    <a:pt x="155" y="323"/>
                  </a:cubicBezTo>
                  <a:cubicBezTo>
                    <a:pt x="631" y="370"/>
                    <a:pt x="1024" y="775"/>
                    <a:pt x="1024" y="1275"/>
                  </a:cubicBezTo>
                  <a:cubicBezTo>
                    <a:pt x="1024" y="1371"/>
                    <a:pt x="1095" y="1442"/>
                    <a:pt x="1191" y="1442"/>
                  </a:cubicBezTo>
                  <a:lnTo>
                    <a:pt x="2084" y="1442"/>
                  </a:lnTo>
                  <a:lnTo>
                    <a:pt x="2084" y="2168"/>
                  </a:lnTo>
                  <a:cubicBezTo>
                    <a:pt x="1965" y="2192"/>
                    <a:pt x="1822" y="2228"/>
                    <a:pt x="1738" y="2275"/>
                  </a:cubicBezTo>
                  <a:cubicBezTo>
                    <a:pt x="1643" y="2299"/>
                    <a:pt x="1619" y="2406"/>
                    <a:pt x="1643" y="2502"/>
                  </a:cubicBezTo>
                  <a:cubicBezTo>
                    <a:pt x="1669" y="2563"/>
                    <a:pt x="1735" y="2599"/>
                    <a:pt x="1801" y="2599"/>
                  </a:cubicBezTo>
                  <a:cubicBezTo>
                    <a:pt x="1824" y="2599"/>
                    <a:pt x="1848" y="2594"/>
                    <a:pt x="1869" y="2585"/>
                  </a:cubicBezTo>
                  <a:cubicBezTo>
                    <a:pt x="1988" y="2549"/>
                    <a:pt x="2107" y="2514"/>
                    <a:pt x="2238" y="2514"/>
                  </a:cubicBezTo>
                  <a:cubicBezTo>
                    <a:pt x="2334" y="2514"/>
                    <a:pt x="2405" y="2442"/>
                    <a:pt x="2405" y="2347"/>
                  </a:cubicBezTo>
                  <a:lnTo>
                    <a:pt x="2405" y="1454"/>
                  </a:lnTo>
                  <a:lnTo>
                    <a:pt x="3131" y="1454"/>
                  </a:lnTo>
                  <a:cubicBezTo>
                    <a:pt x="3167" y="1668"/>
                    <a:pt x="3227" y="1859"/>
                    <a:pt x="3346" y="2025"/>
                  </a:cubicBezTo>
                  <a:cubicBezTo>
                    <a:pt x="3376" y="2072"/>
                    <a:pt x="3427" y="2098"/>
                    <a:pt x="3485" y="2098"/>
                  </a:cubicBezTo>
                  <a:cubicBezTo>
                    <a:pt x="3516" y="2098"/>
                    <a:pt x="3550" y="2090"/>
                    <a:pt x="3584" y="2073"/>
                  </a:cubicBezTo>
                  <a:cubicBezTo>
                    <a:pt x="3643" y="2013"/>
                    <a:pt x="3655" y="1906"/>
                    <a:pt x="3620" y="1823"/>
                  </a:cubicBezTo>
                  <a:cubicBezTo>
                    <a:pt x="3500" y="1656"/>
                    <a:pt x="3453" y="1442"/>
                    <a:pt x="3453" y="1299"/>
                  </a:cubicBezTo>
                  <a:cubicBezTo>
                    <a:pt x="3453" y="1204"/>
                    <a:pt x="3381" y="1121"/>
                    <a:pt x="3286" y="1121"/>
                  </a:cubicBezTo>
                  <a:lnTo>
                    <a:pt x="1334" y="1121"/>
                  </a:lnTo>
                  <a:cubicBezTo>
                    <a:pt x="1262" y="525"/>
                    <a:pt x="774" y="61"/>
                    <a:pt x="191" y="1"/>
                  </a:cubicBezTo>
                  <a:cubicBezTo>
                    <a:pt x="183" y="0"/>
                    <a:pt x="177" y="0"/>
                    <a:pt x="1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38"/>
            <p:cNvSpPr/>
            <p:nvPr/>
          </p:nvSpPr>
          <p:spPr>
            <a:xfrm>
              <a:off x="3179786" y="1775216"/>
              <a:ext cx="86764" cy="46594"/>
            </a:xfrm>
            <a:custGeom>
              <a:avLst/>
              <a:gdLst/>
              <a:ahLst/>
              <a:cxnLst/>
              <a:rect l="l" t="t" r="r" b="b"/>
              <a:pathLst>
                <a:path w="2728" h="1465" extrusionOk="0">
                  <a:moveTo>
                    <a:pt x="1525" y="0"/>
                  </a:moveTo>
                  <a:cubicBezTo>
                    <a:pt x="870" y="0"/>
                    <a:pt x="322" y="500"/>
                    <a:pt x="239" y="1131"/>
                  </a:cubicBezTo>
                  <a:lnTo>
                    <a:pt x="167" y="1131"/>
                  </a:lnTo>
                  <a:cubicBezTo>
                    <a:pt x="84" y="1131"/>
                    <a:pt x="1" y="1215"/>
                    <a:pt x="1" y="1298"/>
                  </a:cubicBezTo>
                  <a:cubicBezTo>
                    <a:pt x="1" y="1393"/>
                    <a:pt x="84" y="1465"/>
                    <a:pt x="167" y="1465"/>
                  </a:cubicBezTo>
                  <a:lnTo>
                    <a:pt x="405" y="1465"/>
                  </a:lnTo>
                  <a:cubicBezTo>
                    <a:pt x="501" y="1465"/>
                    <a:pt x="584" y="1393"/>
                    <a:pt x="572" y="1286"/>
                  </a:cubicBezTo>
                  <a:cubicBezTo>
                    <a:pt x="560" y="798"/>
                    <a:pt x="953" y="322"/>
                    <a:pt x="1525" y="322"/>
                  </a:cubicBezTo>
                  <a:cubicBezTo>
                    <a:pt x="1882" y="322"/>
                    <a:pt x="2227" y="524"/>
                    <a:pt x="2382" y="857"/>
                  </a:cubicBezTo>
                  <a:cubicBezTo>
                    <a:pt x="2415" y="915"/>
                    <a:pt x="2471" y="950"/>
                    <a:pt x="2530" y="950"/>
                  </a:cubicBezTo>
                  <a:cubicBezTo>
                    <a:pt x="2556" y="950"/>
                    <a:pt x="2583" y="943"/>
                    <a:pt x="2608" y="929"/>
                  </a:cubicBezTo>
                  <a:cubicBezTo>
                    <a:pt x="2679" y="905"/>
                    <a:pt x="2727" y="810"/>
                    <a:pt x="2679" y="738"/>
                  </a:cubicBezTo>
                  <a:cubicBezTo>
                    <a:pt x="2477" y="286"/>
                    <a:pt x="2013" y="0"/>
                    <a:pt x="15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38"/>
            <p:cNvSpPr/>
            <p:nvPr/>
          </p:nvSpPr>
          <p:spPr>
            <a:xfrm>
              <a:off x="3154024" y="1712337"/>
              <a:ext cx="15203" cy="109473"/>
            </a:xfrm>
            <a:custGeom>
              <a:avLst/>
              <a:gdLst/>
              <a:ahLst/>
              <a:cxnLst/>
              <a:rect l="l" t="t" r="r" b="b"/>
              <a:pathLst>
                <a:path w="478" h="3442" extrusionOk="0">
                  <a:moveTo>
                    <a:pt x="156" y="1"/>
                  </a:moveTo>
                  <a:cubicBezTo>
                    <a:pt x="72" y="1"/>
                    <a:pt x="1" y="72"/>
                    <a:pt x="1" y="167"/>
                  </a:cubicBezTo>
                  <a:lnTo>
                    <a:pt x="1" y="3275"/>
                  </a:lnTo>
                  <a:cubicBezTo>
                    <a:pt x="1" y="3370"/>
                    <a:pt x="72" y="3442"/>
                    <a:pt x="156" y="3442"/>
                  </a:cubicBezTo>
                  <a:lnTo>
                    <a:pt x="310" y="3442"/>
                  </a:lnTo>
                  <a:cubicBezTo>
                    <a:pt x="394" y="3442"/>
                    <a:pt x="477" y="3370"/>
                    <a:pt x="477" y="3275"/>
                  </a:cubicBezTo>
                  <a:cubicBezTo>
                    <a:pt x="477" y="3203"/>
                    <a:pt x="418" y="3132"/>
                    <a:pt x="322" y="3108"/>
                  </a:cubicBezTo>
                  <a:lnTo>
                    <a:pt x="322" y="167"/>
                  </a:lnTo>
                  <a:cubicBezTo>
                    <a:pt x="322" y="72"/>
                    <a:pt x="251" y="1"/>
                    <a:pt x="1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9" name="Google Shape;249;p38"/>
          <p:cNvGrpSpPr/>
          <p:nvPr/>
        </p:nvGrpSpPr>
        <p:grpSpPr>
          <a:xfrm>
            <a:off x="1412101" y="3727173"/>
            <a:ext cx="356343" cy="356757"/>
            <a:chOff x="1323901" y="3807173"/>
            <a:chExt cx="356343" cy="356757"/>
          </a:xfrm>
        </p:grpSpPr>
        <p:sp>
          <p:nvSpPr>
            <p:cNvPr id="250" name="Google Shape;250;p38"/>
            <p:cNvSpPr/>
            <p:nvPr/>
          </p:nvSpPr>
          <p:spPr>
            <a:xfrm>
              <a:off x="1478760" y="4058242"/>
              <a:ext cx="413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3" y="1"/>
                  </a:moveTo>
                  <a:cubicBezTo>
                    <a:pt x="1" y="1"/>
                    <a:pt x="1" y="1"/>
                    <a:pt x="13" y="1"/>
                  </a:cubicBezTo>
                  <a:cubicBezTo>
                    <a:pt x="1" y="1"/>
                    <a:pt x="1" y="1"/>
                    <a:pt x="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38"/>
            <p:cNvSpPr/>
            <p:nvPr/>
          </p:nvSpPr>
          <p:spPr>
            <a:xfrm>
              <a:off x="1323901" y="3807173"/>
              <a:ext cx="356343" cy="356757"/>
            </a:xfrm>
            <a:custGeom>
              <a:avLst/>
              <a:gdLst/>
              <a:ahLst/>
              <a:cxnLst/>
              <a:rect l="l" t="t" r="r" b="b"/>
              <a:pathLst>
                <a:path w="11204" h="11217" extrusionOk="0">
                  <a:moveTo>
                    <a:pt x="786" y="1"/>
                  </a:moveTo>
                  <a:cubicBezTo>
                    <a:pt x="357" y="1"/>
                    <a:pt x="0" y="358"/>
                    <a:pt x="0" y="799"/>
                  </a:cubicBezTo>
                  <a:lnTo>
                    <a:pt x="0" y="9050"/>
                  </a:lnTo>
                  <a:lnTo>
                    <a:pt x="0" y="9550"/>
                  </a:lnTo>
                  <a:cubicBezTo>
                    <a:pt x="0" y="10467"/>
                    <a:pt x="738" y="11217"/>
                    <a:pt x="1667" y="11217"/>
                  </a:cubicBezTo>
                  <a:lnTo>
                    <a:pt x="10418" y="11217"/>
                  </a:lnTo>
                  <a:cubicBezTo>
                    <a:pt x="10847" y="11217"/>
                    <a:pt x="11204" y="10859"/>
                    <a:pt x="11204" y="10419"/>
                  </a:cubicBezTo>
                  <a:lnTo>
                    <a:pt x="11204" y="10014"/>
                  </a:lnTo>
                  <a:cubicBezTo>
                    <a:pt x="11204" y="9919"/>
                    <a:pt x="11132" y="9847"/>
                    <a:pt x="11037" y="9847"/>
                  </a:cubicBezTo>
                  <a:cubicBezTo>
                    <a:pt x="10954" y="9847"/>
                    <a:pt x="10882" y="9919"/>
                    <a:pt x="10882" y="10014"/>
                  </a:cubicBezTo>
                  <a:lnTo>
                    <a:pt x="10882" y="10419"/>
                  </a:lnTo>
                  <a:cubicBezTo>
                    <a:pt x="10882" y="10681"/>
                    <a:pt x="10668" y="10883"/>
                    <a:pt x="10418" y="10883"/>
                  </a:cubicBezTo>
                  <a:lnTo>
                    <a:pt x="3155" y="10883"/>
                  </a:lnTo>
                  <a:cubicBezTo>
                    <a:pt x="3274" y="10800"/>
                    <a:pt x="3381" y="10693"/>
                    <a:pt x="3465" y="10574"/>
                  </a:cubicBezTo>
                  <a:lnTo>
                    <a:pt x="3762" y="10407"/>
                  </a:lnTo>
                  <a:cubicBezTo>
                    <a:pt x="3834" y="10478"/>
                    <a:pt x="3941" y="10514"/>
                    <a:pt x="4048" y="10514"/>
                  </a:cubicBezTo>
                  <a:lnTo>
                    <a:pt x="4584" y="10514"/>
                  </a:lnTo>
                  <a:cubicBezTo>
                    <a:pt x="4667" y="10514"/>
                    <a:pt x="4751" y="10443"/>
                    <a:pt x="4751" y="10347"/>
                  </a:cubicBezTo>
                  <a:cubicBezTo>
                    <a:pt x="4751" y="10264"/>
                    <a:pt x="4667" y="10181"/>
                    <a:pt x="4584" y="10181"/>
                  </a:cubicBezTo>
                  <a:lnTo>
                    <a:pt x="4155" y="10181"/>
                  </a:lnTo>
                  <a:lnTo>
                    <a:pt x="4774" y="9824"/>
                  </a:lnTo>
                  <a:lnTo>
                    <a:pt x="4774" y="9943"/>
                  </a:lnTo>
                  <a:cubicBezTo>
                    <a:pt x="4774" y="10038"/>
                    <a:pt x="4846" y="10109"/>
                    <a:pt x="4941" y="10109"/>
                  </a:cubicBezTo>
                  <a:cubicBezTo>
                    <a:pt x="5024" y="10109"/>
                    <a:pt x="5108" y="10038"/>
                    <a:pt x="5108" y="9943"/>
                  </a:cubicBezTo>
                  <a:lnTo>
                    <a:pt x="5108" y="9597"/>
                  </a:lnTo>
                  <a:lnTo>
                    <a:pt x="5536" y="9335"/>
                  </a:lnTo>
                  <a:lnTo>
                    <a:pt x="5536" y="9383"/>
                  </a:lnTo>
                  <a:cubicBezTo>
                    <a:pt x="5536" y="9478"/>
                    <a:pt x="5608" y="9550"/>
                    <a:pt x="5703" y="9550"/>
                  </a:cubicBezTo>
                  <a:cubicBezTo>
                    <a:pt x="5786" y="9550"/>
                    <a:pt x="5858" y="9478"/>
                    <a:pt x="5858" y="9383"/>
                  </a:cubicBezTo>
                  <a:lnTo>
                    <a:pt x="5858" y="9157"/>
                  </a:lnTo>
                  <a:lnTo>
                    <a:pt x="6251" y="8931"/>
                  </a:lnTo>
                  <a:lnTo>
                    <a:pt x="6251" y="10074"/>
                  </a:lnTo>
                  <a:cubicBezTo>
                    <a:pt x="6251" y="10312"/>
                    <a:pt x="6441" y="10478"/>
                    <a:pt x="6668" y="10478"/>
                  </a:cubicBezTo>
                  <a:lnTo>
                    <a:pt x="7203" y="10478"/>
                  </a:lnTo>
                  <a:cubicBezTo>
                    <a:pt x="7299" y="10478"/>
                    <a:pt x="7370" y="10407"/>
                    <a:pt x="7370" y="10324"/>
                  </a:cubicBezTo>
                  <a:cubicBezTo>
                    <a:pt x="7370" y="10228"/>
                    <a:pt x="7299" y="10157"/>
                    <a:pt x="7203" y="10157"/>
                  </a:cubicBezTo>
                  <a:lnTo>
                    <a:pt x="6668" y="10157"/>
                  </a:lnTo>
                  <a:cubicBezTo>
                    <a:pt x="6620" y="10157"/>
                    <a:pt x="6572" y="10109"/>
                    <a:pt x="6572" y="10062"/>
                  </a:cubicBezTo>
                  <a:lnTo>
                    <a:pt x="6572" y="8740"/>
                  </a:lnTo>
                  <a:lnTo>
                    <a:pt x="7156" y="8395"/>
                  </a:lnTo>
                  <a:lnTo>
                    <a:pt x="7310" y="8395"/>
                  </a:lnTo>
                  <a:cubicBezTo>
                    <a:pt x="7346" y="8395"/>
                    <a:pt x="7394" y="8442"/>
                    <a:pt x="7394" y="8490"/>
                  </a:cubicBezTo>
                  <a:lnTo>
                    <a:pt x="7394" y="9907"/>
                  </a:lnTo>
                  <a:cubicBezTo>
                    <a:pt x="7394" y="9990"/>
                    <a:pt x="7465" y="10074"/>
                    <a:pt x="7560" y="10074"/>
                  </a:cubicBezTo>
                  <a:cubicBezTo>
                    <a:pt x="7656" y="10074"/>
                    <a:pt x="7727" y="9990"/>
                    <a:pt x="7727" y="9907"/>
                  </a:cubicBezTo>
                  <a:lnTo>
                    <a:pt x="7727" y="8490"/>
                  </a:lnTo>
                  <a:cubicBezTo>
                    <a:pt x="7727" y="8359"/>
                    <a:pt x="7668" y="8240"/>
                    <a:pt x="7572" y="8157"/>
                  </a:cubicBezTo>
                  <a:lnTo>
                    <a:pt x="8382" y="7704"/>
                  </a:lnTo>
                  <a:lnTo>
                    <a:pt x="10406" y="7704"/>
                  </a:lnTo>
                  <a:cubicBezTo>
                    <a:pt x="10656" y="7704"/>
                    <a:pt x="10870" y="7907"/>
                    <a:pt x="10870" y="8157"/>
                  </a:cubicBezTo>
                  <a:lnTo>
                    <a:pt x="10870" y="9324"/>
                  </a:lnTo>
                  <a:cubicBezTo>
                    <a:pt x="10787" y="9419"/>
                    <a:pt x="10870" y="9490"/>
                    <a:pt x="10966" y="9490"/>
                  </a:cubicBezTo>
                  <a:cubicBezTo>
                    <a:pt x="11061" y="9490"/>
                    <a:pt x="11132" y="9419"/>
                    <a:pt x="11132" y="9324"/>
                  </a:cubicBezTo>
                  <a:lnTo>
                    <a:pt x="11132" y="8169"/>
                  </a:lnTo>
                  <a:cubicBezTo>
                    <a:pt x="11132" y="7728"/>
                    <a:pt x="10775" y="7371"/>
                    <a:pt x="10347" y="7371"/>
                  </a:cubicBezTo>
                  <a:lnTo>
                    <a:pt x="8906" y="7371"/>
                  </a:lnTo>
                  <a:lnTo>
                    <a:pt x="10251" y="6597"/>
                  </a:lnTo>
                  <a:cubicBezTo>
                    <a:pt x="10632" y="6383"/>
                    <a:pt x="10763" y="5906"/>
                    <a:pt x="10537" y="5525"/>
                  </a:cubicBezTo>
                  <a:lnTo>
                    <a:pt x="10335" y="5168"/>
                  </a:lnTo>
                  <a:cubicBezTo>
                    <a:pt x="10302" y="5119"/>
                    <a:pt x="10241" y="5087"/>
                    <a:pt x="10183" y="5087"/>
                  </a:cubicBezTo>
                  <a:cubicBezTo>
                    <a:pt x="10157" y="5087"/>
                    <a:pt x="10131" y="5094"/>
                    <a:pt x="10108" y="5109"/>
                  </a:cubicBezTo>
                  <a:cubicBezTo>
                    <a:pt x="10037" y="5156"/>
                    <a:pt x="10001" y="5264"/>
                    <a:pt x="10049" y="5335"/>
                  </a:cubicBezTo>
                  <a:lnTo>
                    <a:pt x="10251" y="5692"/>
                  </a:lnTo>
                  <a:cubicBezTo>
                    <a:pt x="10370" y="5918"/>
                    <a:pt x="10299" y="6180"/>
                    <a:pt x="10097" y="6323"/>
                  </a:cubicBezTo>
                  <a:cubicBezTo>
                    <a:pt x="6620" y="8312"/>
                    <a:pt x="7501" y="7811"/>
                    <a:pt x="7025" y="8085"/>
                  </a:cubicBezTo>
                  <a:cubicBezTo>
                    <a:pt x="5120" y="9193"/>
                    <a:pt x="7060" y="8073"/>
                    <a:pt x="3691" y="10014"/>
                  </a:cubicBezTo>
                  <a:cubicBezTo>
                    <a:pt x="3691" y="9990"/>
                    <a:pt x="3703" y="9978"/>
                    <a:pt x="3703" y="9966"/>
                  </a:cubicBezTo>
                  <a:lnTo>
                    <a:pt x="4120" y="9240"/>
                  </a:lnTo>
                  <a:cubicBezTo>
                    <a:pt x="4138" y="9242"/>
                    <a:pt x="4155" y="9243"/>
                    <a:pt x="4172" y="9243"/>
                  </a:cubicBezTo>
                  <a:cubicBezTo>
                    <a:pt x="4364" y="9243"/>
                    <a:pt x="4474" y="9123"/>
                    <a:pt x="4715" y="9002"/>
                  </a:cubicBezTo>
                  <a:lnTo>
                    <a:pt x="4870" y="8907"/>
                  </a:lnTo>
                  <a:cubicBezTo>
                    <a:pt x="4941" y="8859"/>
                    <a:pt x="4977" y="8764"/>
                    <a:pt x="4929" y="8681"/>
                  </a:cubicBezTo>
                  <a:cubicBezTo>
                    <a:pt x="4893" y="8627"/>
                    <a:pt x="4838" y="8600"/>
                    <a:pt x="4777" y="8600"/>
                  </a:cubicBezTo>
                  <a:cubicBezTo>
                    <a:pt x="4757" y="8600"/>
                    <a:pt x="4736" y="8603"/>
                    <a:pt x="4715" y="8609"/>
                  </a:cubicBezTo>
                  <a:cubicBezTo>
                    <a:pt x="4703" y="8609"/>
                    <a:pt x="4715" y="8609"/>
                    <a:pt x="4382" y="8800"/>
                  </a:cubicBezTo>
                  <a:lnTo>
                    <a:pt x="4703" y="8240"/>
                  </a:lnTo>
                  <a:lnTo>
                    <a:pt x="4751" y="8300"/>
                  </a:lnTo>
                  <a:cubicBezTo>
                    <a:pt x="4782" y="8356"/>
                    <a:pt x="4837" y="8386"/>
                    <a:pt x="4893" y="8386"/>
                  </a:cubicBezTo>
                  <a:cubicBezTo>
                    <a:pt x="4944" y="8386"/>
                    <a:pt x="4997" y="8362"/>
                    <a:pt x="5036" y="8312"/>
                  </a:cubicBezTo>
                  <a:cubicBezTo>
                    <a:pt x="5072" y="8264"/>
                    <a:pt x="5072" y="8192"/>
                    <a:pt x="5048" y="8133"/>
                  </a:cubicBezTo>
                  <a:lnTo>
                    <a:pt x="4917" y="7895"/>
                  </a:lnTo>
                  <a:cubicBezTo>
                    <a:pt x="4929" y="7859"/>
                    <a:pt x="4977" y="7776"/>
                    <a:pt x="5155" y="7478"/>
                  </a:cubicBezTo>
                  <a:cubicBezTo>
                    <a:pt x="5180" y="7527"/>
                    <a:pt x="5238" y="7559"/>
                    <a:pt x="5295" y="7559"/>
                  </a:cubicBezTo>
                  <a:cubicBezTo>
                    <a:pt x="5321" y="7559"/>
                    <a:pt x="5347" y="7553"/>
                    <a:pt x="5370" y="7538"/>
                  </a:cubicBezTo>
                  <a:cubicBezTo>
                    <a:pt x="5453" y="7490"/>
                    <a:pt x="5477" y="7395"/>
                    <a:pt x="5429" y="7311"/>
                  </a:cubicBezTo>
                  <a:lnTo>
                    <a:pt x="5346" y="7145"/>
                  </a:lnTo>
                  <a:lnTo>
                    <a:pt x="5572" y="6764"/>
                  </a:lnTo>
                  <a:cubicBezTo>
                    <a:pt x="6094" y="7677"/>
                    <a:pt x="6119" y="7717"/>
                    <a:pt x="6120" y="7717"/>
                  </a:cubicBezTo>
                  <a:cubicBezTo>
                    <a:pt x="6120" y="7717"/>
                    <a:pt x="6120" y="7716"/>
                    <a:pt x="6120" y="7716"/>
                  </a:cubicBezTo>
                  <a:lnTo>
                    <a:pt x="6120" y="7716"/>
                  </a:lnTo>
                  <a:cubicBezTo>
                    <a:pt x="6199" y="7843"/>
                    <a:pt x="6337" y="7917"/>
                    <a:pt x="6476" y="7917"/>
                  </a:cubicBezTo>
                  <a:cubicBezTo>
                    <a:pt x="6546" y="7917"/>
                    <a:pt x="6616" y="7899"/>
                    <a:pt x="6679" y="7859"/>
                  </a:cubicBezTo>
                  <a:cubicBezTo>
                    <a:pt x="6715" y="7847"/>
                    <a:pt x="6798" y="7788"/>
                    <a:pt x="7144" y="7597"/>
                  </a:cubicBezTo>
                  <a:cubicBezTo>
                    <a:pt x="7215" y="7550"/>
                    <a:pt x="7251" y="7466"/>
                    <a:pt x="7215" y="7395"/>
                  </a:cubicBezTo>
                  <a:cubicBezTo>
                    <a:pt x="7198" y="7327"/>
                    <a:pt x="7134" y="7296"/>
                    <a:pt x="7063" y="7296"/>
                  </a:cubicBezTo>
                  <a:cubicBezTo>
                    <a:pt x="7035" y="7296"/>
                    <a:pt x="7005" y="7301"/>
                    <a:pt x="6977" y="7311"/>
                  </a:cubicBezTo>
                  <a:lnTo>
                    <a:pt x="6846" y="7395"/>
                  </a:lnTo>
                  <a:cubicBezTo>
                    <a:pt x="6489" y="7585"/>
                    <a:pt x="6501" y="7597"/>
                    <a:pt x="6465" y="7597"/>
                  </a:cubicBezTo>
                  <a:cubicBezTo>
                    <a:pt x="6370" y="7597"/>
                    <a:pt x="6429" y="7597"/>
                    <a:pt x="5751" y="6442"/>
                  </a:cubicBezTo>
                  <a:lnTo>
                    <a:pt x="6120" y="5787"/>
                  </a:lnTo>
                  <a:cubicBezTo>
                    <a:pt x="6179" y="5752"/>
                    <a:pt x="6191" y="5728"/>
                    <a:pt x="6239" y="5728"/>
                  </a:cubicBezTo>
                  <a:cubicBezTo>
                    <a:pt x="6263" y="5728"/>
                    <a:pt x="6298" y="5740"/>
                    <a:pt x="6310" y="5764"/>
                  </a:cubicBezTo>
                  <a:lnTo>
                    <a:pt x="7025" y="6990"/>
                  </a:lnTo>
                  <a:cubicBezTo>
                    <a:pt x="7057" y="7039"/>
                    <a:pt x="7118" y="7071"/>
                    <a:pt x="7176" y="7071"/>
                  </a:cubicBezTo>
                  <a:cubicBezTo>
                    <a:pt x="7203" y="7071"/>
                    <a:pt x="7228" y="7064"/>
                    <a:pt x="7251" y="7049"/>
                  </a:cubicBezTo>
                  <a:cubicBezTo>
                    <a:pt x="7322" y="7002"/>
                    <a:pt x="7358" y="6895"/>
                    <a:pt x="7310" y="6823"/>
                  </a:cubicBezTo>
                  <a:lnTo>
                    <a:pt x="6596" y="5609"/>
                  </a:lnTo>
                  <a:cubicBezTo>
                    <a:pt x="6537" y="5502"/>
                    <a:pt x="6441" y="5442"/>
                    <a:pt x="6322" y="5406"/>
                  </a:cubicBezTo>
                  <a:lnTo>
                    <a:pt x="6822" y="4573"/>
                  </a:lnTo>
                  <a:cubicBezTo>
                    <a:pt x="8573" y="3573"/>
                    <a:pt x="8525" y="3537"/>
                    <a:pt x="8739" y="3537"/>
                  </a:cubicBezTo>
                  <a:cubicBezTo>
                    <a:pt x="8906" y="3537"/>
                    <a:pt x="9049" y="3620"/>
                    <a:pt x="9144" y="3763"/>
                  </a:cubicBezTo>
                  <a:lnTo>
                    <a:pt x="9716" y="4763"/>
                  </a:lnTo>
                  <a:cubicBezTo>
                    <a:pt x="9747" y="4818"/>
                    <a:pt x="9804" y="4847"/>
                    <a:pt x="9859" y="4847"/>
                  </a:cubicBezTo>
                  <a:cubicBezTo>
                    <a:pt x="9888" y="4847"/>
                    <a:pt x="9917" y="4839"/>
                    <a:pt x="9942" y="4823"/>
                  </a:cubicBezTo>
                  <a:cubicBezTo>
                    <a:pt x="10013" y="4787"/>
                    <a:pt x="10049" y="4680"/>
                    <a:pt x="10001" y="4609"/>
                  </a:cubicBezTo>
                  <a:lnTo>
                    <a:pt x="9418" y="3597"/>
                  </a:lnTo>
                  <a:cubicBezTo>
                    <a:pt x="9282" y="3348"/>
                    <a:pt x="9011" y="3202"/>
                    <a:pt x="8736" y="3202"/>
                  </a:cubicBezTo>
                  <a:cubicBezTo>
                    <a:pt x="8602" y="3202"/>
                    <a:pt x="8467" y="3237"/>
                    <a:pt x="8346" y="3311"/>
                  </a:cubicBezTo>
                  <a:lnTo>
                    <a:pt x="7144" y="4013"/>
                  </a:lnTo>
                  <a:lnTo>
                    <a:pt x="7846" y="2811"/>
                  </a:lnTo>
                  <a:cubicBezTo>
                    <a:pt x="7918" y="2692"/>
                    <a:pt x="7941" y="2549"/>
                    <a:pt x="7941" y="2418"/>
                  </a:cubicBezTo>
                  <a:cubicBezTo>
                    <a:pt x="7941" y="2132"/>
                    <a:pt x="7799" y="1870"/>
                    <a:pt x="7560" y="1739"/>
                  </a:cubicBezTo>
                  <a:lnTo>
                    <a:pt x="7203" y="1525"/>
                  </a:lnTo>
                  <a:cubicBezTo>
                    <a:pt x="7181" y="1510"/>
                    <a:pt x="7155" y="1503"/>
                    <a:pt x="7128" y="1503"/>
                  </a:cubicBezTo>
                  <a:cubicBezTo>
                    <a:pt x="7070" y="1503"/>
                    <a:pt x="7010" y="1535"/>
                    <a:pt x="6977" y="1584"/>
                  </a:cubicBezTo>
                  <a:cubicBezTo>
                    <a:pt x="6929" y="1656"/>
                    <a:pt x="6965" y="1763"/>
                    <a:pt x="7037" y="1811"/>
                  </a:cubicBezTo>
                  <a:lnTo>
                    <a:pt x="7394" y="2013"/>
                  </a:lnTo>
                  <a:cubicBezTo>
                    <a:pt x="7608" y="2132"/>
                    <a:pt x="7691" y="2418"/>
                    <a:pt x="7560" y="2644"/>
                  </a:cubicBezTo>
                  <a:lnTo>
                    <a:pt x="6572" y="4335"/>
                  </a:lnTo>
                  <a:lnTo>
                    <a:pt x="6251" y="4918"/>
                  </a:lnTo>
                  <a:lnTo>
                    <a:pt x="5882" y="5561"/>
                  </a:lnTo>
                  <a:lnTo>
                    <a:pt x="5358" y="6454"/>
                  </a:lnTo>
                  <a:cubicBezTo>
                    <a:pt x="5024" y="7002"/>
                    <a:pt x="4751" y="7490"/>
                    <a:pt x="4036" y="8752"/>
                  </a:cubicBezTo>
                  <a:cubicBezTo>
                    <a:pt x="3953" y="8871"/>
                    <a:pt x="3917" y="8966"/>
                    <a:pt x="3881" y="9014"/>
                  </a:cubicBezTo>
                  <a:cubicBezTo>
                    <a:pt x="3884" y="9010"/>
                    <a:pt x="3885" y="9007"/>
                    <a:pt x="3884" y="9007"/>
                  </a:cubicBezTo>
                  <a:lnTo>
                    <a:pt x="3884" y="9007"/>
                  </a:lnTo>
                  <a:cubicBezTo>
                    <a:pt x="3882" y="9007"/>
                    <a:pt x="3851" y="9059"/>
                    <a:pt x="3762" y="9216"/>
                  </a:cubicBezTo>
                  <a:lnTo>
                    <a:pt x="3762" y="8192"/>
                  </a:lnTo>
                  <a:cubicBezTo>
                    <a:pt x="4048" y="8145"/>
                    <a:pt x="4096" y="7895"/>
                    <a:pt x="4191" y="7740"/>
                  </a:cubicBezTo>
                  <a:cubicBezTo>
                    <a:pt x="4191" y="7728"/>
                    <a:pt x="4227" y="7692"/>
                    <a:pt x="4310" y="7538"/>
                  </a:cubicBezTo>
                  <a:cubicBezTo>
                    <a:pt x="4370" y="7430"/>
                    <a:pt x="4310" y="7311"/>
                    <a:pt x="4191" y="7288"/>
                  </a:cubicBezTo>
                  <a:cubicBezTo>
                    <a:pt x="4178" y="7282"/>
                    <a:pt x="4165" y="7280"/>
                    <a:pt x="4152" y="7280"/>
                  </a:cubicBezTo>
                  <a:cubicBezTo>
                    <a:pt x="4103" y="7280"/>
                    <a:pt x="4055" y="7312"/>
                    <a:pt x="4036" y="7359"/>
                  </a:cubicBezTo>
                  <a:cubicBezTo>
                    <a:pt x="4037" y="7358"/>
                    <a:pt x="4037" y="7357"/>
                    <a:pt x="4036" y="7357"/>
                  </a:cubicBezTo>
                  <a:cubicBezTo>
                    <a:pt x="4029" y="7357"/>
                    <a:pt x="3762" y="7824"/>
                    <a:pt x="3762" y="7835"/>
                  </a:cubicBezTo>
                  <a:lnTo>
                    <a:pt x="3762" y="6990"/>
                  </a:lnTo>
                  <a:lnTo>
                    <a:pt x="3917" y="7073"/>
                  </a:lnTo>
                  <a:cubicBezTo>
                    <a:pt x="3942" y="7090"/>
                    <a:pt x="3970" y="7098"/>
                    <a:pt x="3999" y="7098"/>
                  </a:cubicBezTo>
                  <a:cubicBezTo>
                    <a:pt x="4054" y="7098"/>
                    <a:pt x="4108" y="7068"/>
                    <a:pt x="4131" y="7014"/>
                  </a:cubicBezTo>
                  <a:cubicBezTo>
                    <a:pt x="4179" y="6942"/>
                    <a:pt x="4155" y="6835"/>
                    <a:pt x="4072" y="6799"/>
                  </a:cubicBezTo>
                  <a:lnTo>
                    <a:pt x="3762" y="6609"/>
                  </a:lnTo>
                  <a:lnTo>
                    <a:pt x="3762" y="6121"/>
                  </a:lnTo>
                  <a:cubicBezTo>
                    <a:pt x="3834" y="6156"/>
                    <a:pt x="3870" y="6204"/>
                    <a:pt x="3941" y="6204"/>
                  </a:cubicBezTo>
                  <a:cubicBezTo>
                    <a:pt x="4108" y="6204"/>
                    <a:pt x="4167" y="5978"/>
                    <a:pt x="4036" y="5883"/>
                  </a:cubicBezTo>
                  <a:cubicBezTo>
                    <a:pt x="3858" y="5775"/>
                    <a:pt x="3798" y="5752"/>
                    <a:pt x="3774" y="5740"/>
                  </a:cubicBezTo>
                  <a:lnTo>
                    <a:pt x="3774" y="5287"/>
                  </a:lnTo>
                  <a:cubicBezTo>
                    <a:pt x="4905" y="5942"/>
                    <a:pt x="4882" y="5942"/>
                    <a:pt x="5024" y="5942"/>
                  </a:cubicBezTo>
                  <a:cubicBezTo>
                    <a:pt x="5179" y="5942"/>
                    <a:pt x="5310" y="5871"/>
                    <a:pt x="5382" y="5740"/>
                  </a:cubicBezTo>
                  <a:cubicBezTo>
                    <a:pt x="5405" y="5704"/>
                    <a:pt x="5465" y="5621"/>
                    <a:pt x="5655" y="5275"/>
                  </a:cubicBezTo>
                  <a:cubicBezTo>
                    <a:pt x="5724" y="5161"/>
                    <a:pt x="5617" y="5025"/>
                    <a:pt x="5492" y="5025"/>
                  </a:cubicBezTo>
                  <a:cubicBezTo>
                    <a:pt x="5487" y="5025"/>
                    <a:pt x="5482" y="5025"/>
                    <a:pt x="5477" y="5025"/>
                  </a:cubicBezTo>
                  <a:cubicBezTo>
                    <a:pt x="5477" y="5025"/>
                    <a:pt x="5405" y="5037"/>
                    <a:pt x="5358" y="5097"/>
                  </a:cubicBezTo>
                  <a:lnTo>
                    <a:pt x="5084" y="5561"/>
                  </a:lnTo>
                  <a:cubicBezTo>
                    <a:pt x="5068" y="5584"/>
                    <a:pt x="5043" y="5603"/>
                    <a:pt x="5014" y="5603"/>
                  </a:cubicBezTo>
                  <a:cubicBezTo>
                    <a:pt x="4998" y="5603"/>
                    <a:pt x="4982" y="5597"/>
                    <a:pt x="4965" y="5585"/>
                  </a:cubicBezTo>
                  <a:cubicBezTo>
                    <a:pt x="3977" y="5013"/>
                    <a:pt x="3798" y="4906"/>
                    <a:pt x="3762" y="4883"/>
                  </a:cubicBezTo>
                  <a:lnTo>
                    <a:pt x="3762" y="4335"/>
                  </a:lnTo>
                  <a:cubicBezTo>
                    <a:pt x="3881" y="4156"/>
                    <a:pt x="3881" y="4073"/>
                    <a:pt x="3977" y="4073"/>
                  </a:cubicBezTo>
                  <a:cubicBezTo>
                    <a:pt x="3979" y="4073"/>
                    <a:pt x="3981" y="4073"/>
                    <a:pt x="3982" y="4073"/>
                  </a:cubicBezTo>
                  <a:cubicBezTo>
                    <a:pt x="4010" y="4073"/>
                    <a:pt x="4031" y="4094"/>
                    <a:pt x="5239" y="4787"/>
                  </a:cubicBezTo>
                  <a:cubicBezTo>
                    <a:pt x="5261" y="4798"/>
                    <a:pt x="5286" y="4804"/>
                    <a:pt x="5313" y="4804"/>
                  </a:cubicBezTo>
                  <a:cubicBezTo>
                    <a:pt x="5371" y="4804"/>
                    <a:pt x="5432" y="4777"/>
                    <a:pt x="5465" y="4728"/>
                  </a:cubicBezTo>
                  <a:cubicBezTo>
                    <a:pt x="5501" y="4644"/>
                    <a:pt x="5477" y="4549"/>
                    <a:pt x="5405" y="4502"/>
                  </a:cubicBezTo>
                  <a:lnTo>
                    <a:pt x="4179" y="3787"/>
                  </a:lnTo>
                  <a:cubicBezTo>
                    <a:pt x="4120" y="3751"/>
                    <a:pt x="4048" y="3728"/>
                    <a:pt x="3977" y="3728"/>
                  </a:cubicBezTo>
                  <a:cubicBezTo>
                    <a:pt x="3893" y="3728"/>
                    <a:pt x="3822" y="3740"/>
                    <a:pt x="3762" y="3787"/>
                  </a:cubicBezTo>
                  <a:lnTo>
                    <a:pt x="3762" y="2894"/>
                  </a:lnTo>
                  <a:lnTo>
                    <a:pt x="4834" y="1049"/>
                  </a:lnTo>
                  <a:cubicBezTo>
                    <a:pt x="4915" y="910"/>
                    <a:pt x="5075" y="822"/>
                    <a:pt x="5240" y="822"/>
                  </a:cubicBezTo>
                  <a:cubicBezTo>
                    <a:pt x="5316" y="822"/>
                    <a:pt x="5394" y="841"/>
                    <a:pt x="5465" y="882"/>
                  </a:cubicBezTo>
                  <a:lnTo>
                    <a:pt x="6477" y="1465"/>
                  </a:lnTo>
                  <a:cubicBezTo>
                    <a:pt x="6499" y="1480"/>
                    <a:pt x="6525" y="1487"/>
                    <a:pt x="6552" y="1487"/>
                  </a:cubicBezTo>
                  <a:cubicBezTo>
                    <a:pt x="6609" y="1487"/>
                    <a:pt x="6667" y="1455"/>
                    <a:pt x="6691" y="1406"/>
                  </a:cubicBezTo>
                  <a:cubicBezTo>
                    <a:pt x="6739" y="1334"/>
                    <a:pt x="6715" y="1227"/>
                    <a:pt x="6632" y="1180"/>
                  </a:cubicBezTo>
                  <a:lnTo>
                    <a:pt x="5620" y="608"/>
                  </a:lnTo>
                  <a:cubicBezTo>
                    <a:pt x="5496" y="536"/>
                    <a:pt x="5359" y="502"/>
                    <a:pt x="5223" y="502"/>
                  </a:cubicBezTo>
                  <a:cubicBezTo>
                    <a:pt x="4954" y="502"/>
                    <a:pt x="4691" y="637"/>
                    <a:pt x="4548" y="882"/>
                  </a:cubicBezTo>
                  <a:lnTo>
                    <a:pt x="3774" y="2239"/>
                  </a:lnTo>
                  <a:lnTo>
                    <a:pt x="3774" y="799"/>
                  </a:lnTo>
                  <a:cubicBezTo>
                    <a:pt x="3774" y="370"/>
                    <a:pt x="3417" y="13"/>
                    <a:pt x="2988" y="13"/>
                  </a:cubicBezTo>
                  <a:lnTo>
                    <a:pt x="2572" y="13"/>
                  </a:lnTo>
                  <a:cubicBezTo>
                    <a:pt x="2488" y="13"/>
                    <a:pt x="2405" y="84"/>
                    <a:pt x="2405" y="168"/>
                  </a:cubicBezTo>
                  <a:cubicBezTo>
                    <a:pt x="2405" y="263"/>
                    <a:pt x="2488" y="334"/>
                    <a:pt x="2572" y="334"/>
                  </a:cubicBezTo>
                  <a:lnTo>
                    <a:pt x="2988" y="334"/>
                  </a:lnTo>
                  <a:cubicBezTo>
                    <a:pt x="3239" y="334"/>
                    <a:pt x="3453" y="549"/>
                    <a:pt x="3453" y="799"/>
                  </a:cubicBezTo>
                  <a:lnTo>
                    <a:pt x="3453" y="2823"/>
                  </a:lnTo>
                  <a:lnTo>
                    <a:pt x="3453" y="3489"/>
                  </a:lnTo>
                  <a:lnTo>
                    <a:pt x="3453" y="4216"/>
                  </a:lnTo>
                  <a:cubicBezTo>
                    <a:pt x="3453" y="8966"/>
                    <a:pt x="3477" y="9574"/>
                    <a:pt x="3417" y="9847"/>
                  </a:cubicBezTo>
                  <a:cubicBezTo>
                    <a:pt x="3381" y="10026"/>
                    <a:pt x="3298" y="10205"/>
                    <a:pt x="3203" y="10336"/>
                  </a:cubicBezTo>
                  <a:cubicBezTo>
                    <a:pt x="3167" y="10371"/>
                    <a:pt x="3143" y="10407"/>
                    <a:pt x="3108" y="10455"/>
                  </a:cubicBezTo>
                  <a:cubicBezTo>
                    <a:pt x="2858" y="10717"/>
                    <a:pt x="2512" y="10871"/>
                    <a:pt x="2143" y="10871"/>
                  </a:cubicBezTo>
                  <a:lnTo>
                    <a:pt x="1655" y="10871"/>
                  </a:lnTo>
                  <a:cubicBezTo>
                    <a:pt x="917" y="10871"/>
                    <a:pt x="321" y="10276"/>
                    <a:pt x="321" y="9550"/>
                  </a:cubicBezTo>
                  <a:lnTo>
                    <a:pt x="321" y="799"/>
                  </a:lnTo>
                  <a:cubicBezTo>
                    <a:pt x="321" y="549"/>
                    <a:pt x="536" y="334"/>
                    <a:pt x="786" y="334"/>
                  </a:cubicBezTo>
                  <a:lnTo>
                    <a:pt x="1953" y="334"/>
                  </a:lnTo>
                  <a:cubicBezTo>
                    <a:pt x="2036" y="334"/>
                    <a:pt x="2107" y="263"/>
                    <a:pt x="2107" y="168"/>
                  </a:cubicBezTo>
                  <a:cubicBezTo>
                    <a:pt x="2107" y="84"/>
                    <a:pt x="2036" y="1"/>
                    <a:pt x="19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38"/>
            <p:cNvSpPr/>
            <p:nvPr/>
          </p:nvSpPr>
          <p:spPr>
            <a:xfrm>
              <a:off x="1605630" y="4063935"/>
              <a:ext cx="46976" cy="76523"/>
            </a:xfrm>
            <a:custGeom>
              <a:avLst/>
              <a:gdLst/>
              <a:ahLst/>
              <a:cxnLst/>
              <a:rect l="l" t="t" r="r" b="b"/>
              <a:pathLst>
                <a:path w="1477" h="2406" extrusionOk="0">
                  <a:moveTo>
                    <a:pt x="417" y="0"/>
                  </a:moveTo>
                  <a:cubicBezTo>
                    <a:pt x="179" y="0"/>
                    <a:pt x="0" y="191"/>
                    <a:pt x="0" y="417"/>
                  </a:cubicBezTo>
                  <a:lnTo>
                    <a:pt x="0" y="2001"/>
                  </a:lnTo>
                  <a:cubicBezTo>
                    <a:pt x="0" y="2239"/>
                    <a:pt x="191" y="2405"/>
                    <a:pt x="417" y="2405"/>
                  </a:cubicBezTo>
                  <a:lnTo>
                    <a:pt x="953" y="2405"/>
                  </a:lnTo>
                  <a:cubicBezTo>
                    <a:pt x="1036" y="2405"/>
                    <a:pt x="1119" y="2334"/>
                    <a:pt x="1119" y="2251"/>
                  </a:cubicBezTo>
                  <a:cubicBezTo>
                    <a:pt x="1119" y="2155"/>
                    <a:pt x="1036" y="2084"/>
                    <a:pt x="953" y="2084"/>
                  </a:cubicBezTo>
                  <a:lnTo>
                    <a:pt x="417" y="2084"/>
                  </a:lnTo>
                  <a:cubicBezTo>
                    <a:pt x="369" y="2084"/>
                    <a:pt x="322" y="2036"/>
                    <a:pt x="322" y="1989"/>
                  </a:cubicBezTo>
                  <a:lnTo>
                    <a:pt x="322" y="417"/>
                  </a:lnTo>
                  <a:cubicBezTo>
                    <a:pt x="322" y="369"/>
                    <a:pt x="369" y="322"/>
                    <a:pt x="417" y="322"/>
                  </a:cubicBezTo>
                  <a:lnTo>
                    <a:pt x="1060" y="322"/>
                  </a:lnTo>
                  <a:cubicBezTo>
                    <a:pt x="1096" y="322"/>
                    <a:pt x="1143" y="369"/>
                    <a:pt x="1143" y="417"/>
                  </a:cubicBezTo>
                  <a:lnTo>
                    <a:pt x="1143" y="1834"/>
                  </a:lnTo>
                  <a:cubicBezTo>
                    <a:pt x="1143" y="1917"/>
                    <a:pt x="1215" y="1989"/>
                    <a:pt x="1310" y="1989"/>
                  </a:cubicBezTo>
                  <a:cubicBezTo>
                    <a:pt x="1393" y="1989"/>
                    <a:pt x="1477" y="1917"/>
                    <a:pt x="1477" y="1834"/>
                  </a:cubicBezTo>
                  <a:lnTo>
                    <a:pt x="1477" y="417"/>
                  </a:lnTo>
                  <a:cubicBezTo>
                    <a:pt x="1477" y="179"/>
                    <a:pt x="1274" y="0"/>
                    <a:pt x="10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38"/>
            <p:cNvSpPr/>
            <p:nvPr/>
          </p:nvSpPr>
          <p:spPr>
            <a:xfrm>
              <a:off x="1582158" y="4065462"/>
              <a:ext cx="10623" cy="45449"/>
            </a:xfrm>
            <a:custGeom>
              <a:avLst/>
              <a:gdLst/>
              <a:ahLst/>
              <a:cxnLst/>
              <a:rect l="l" t="t" r="r" b="b"/>
              <a:pathLst>
                <a:path w="334" h="1429" extrusionOk="0">
                  <a:moveTo>
                    <a:pt x="167" y="0"/>
                  </a:moveTo>
                  <a:cubicBezTo>
                    <a:pt x="83" y="0"/>
                    <a:pt x="0" y="71"/>
                    <a:pt x="0" y="167"/>
                  </a:cubicBezTo>
                  <a:lnTo>
                    <a:pt x="0" y="1262"/>
                  </a:lnTo>
                  <a:cubicBezTo>
                    <a:pt x="0" y="1357"/>
                    <a:pt x="83" y="1429"/>
                    <a:pt x="167" y="1429"/>
                  </a:cubicBezTo>
                  <a:cubicBezTo>
                    <a:pt x="262" y="1429"/>
                    <a:pt x="333" y="1357"/>
                    <a:pt x="333" y="1262"/>
                  </a:cubicBezTo>
                  <a:lnTo>
                    <a:pt x="333" y="167"/>
                  </a:lnTo>
                  <a:cubicBezTo>
                    <a:pt x="333" y="71"/>
                    <a:pt x="262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38"/>
            <p:cNvSpPr/>
            <p:nvPr/>
          </p:nvSpPr>
          <p:spPr>
            <a:xfrm>
              <a:off x="1582158" y="4121884"/>
              <a:ext cx="10623" cy="17429"/>
            </a:xfrm>
            <a:custGeom>
              <a:avLst/>
              <a:gdLst/>
              <a:ahLst/>
              <a:cxnLst/>
              <a:rect l="l" t="t" r="r" b="b"/>
              <a:pathLst>
                <a:path w="334" h="548" extrusionOk="0">
                  <a:moveTo>
                    <a:pt x="167" y="0"/>
                  </a:moveTo>
                  <a:cubicBezTo>
                    <a:pt x="83" y="0"/>
                    <a:pt x="0" y="71"/>
                    <a:pt x="0" y="155"/>
                  </a:cubicBezTo>
                  <a:lnTo>
                    <a:pt x="0" y="381"/>
                  </a:lnTo>
                  <a:cubicBezTo>
                    <a:pt x="0" y="476"/>
                    <a:pt x="83" y="548"/>
                    <a:pt x="167" y="548"/>
                  </a:cubicBezTo>
                  <a:cubicBezTo>
                    <a:pt x="262" y="548"/>
                    <a:pt x="333" y="476"/>
                    <a:pt x="333" y="381"/>
                  </a:cubicBezTo>
                  <a:lnTo>
                    <a:pt x="333" y="155"/>
                  </a:lnTo>
                  <a:cubicBezTo>
                    <a:pt x="333" y="71"/>
                    <a:pt x="262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38"/>
            <p:cNvSpPr/>
            <p:nvPr/>
          </p:nvSpPr>
          <p:spPr>
            <a:xfrm>
              <a:off x="1497684" y="4121884"/>
              <a:ext cx="10273" cy="17429"/>
            </a:xfrm>
            <a:custGeom>
              <a:avLst/>
              <a:gdLst/>
              <a:ahLst/>
              <a:cxnLst/>
              <a:rect l="l" t="t" r="r" b="b"/>
              <a:pathLst>
                <a:path w="323" h="548" extrusionOk="0">
                  <a:moveTo>
                    <a:pt x="168" y="0"/>
                  </a:moveTo>
                  <a:cubicBezTo>
                    <a:pt x="72" y="0"/>
                    <a:pt x="1" y="71"/>
                    <a:pt x="1" y="155"/>
                  </a:cubicBezTo>
                  <a:lnTo>
                    <a:pt x="1" y="381"/>
                  </a:lnTo>
                  <a:cubicBezTo>
                    <a:pt x="1" y="476"/>
                    <a:pt x="72" y="548"/>
                    <a:pt x="168" y="548"/>
                  </a:cubicBezTo>
                  <a:cubicBezTo>
                    <a:pt x="251" y="548"/>
                    <a:pt x="322" y="476"/>
                    <a:pt x="322" y="381"/>
                  </a:cubicBezTo>
                  <a:lnTo>
                    <a:pt x="322" y="155"/>
                  </a:lnTo>
                  <a:cubicBezTo>
                    <a:pt x="322" y="71"/>
                    <a:pt x="251" y="0"/>
                    <a:pt x="1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38"/>
            <p:cNvSpPr/>
            <p:nvPr/>
          </p:nvSpPr>
          <p:spPr>
            <a:xfrm>
              <a:off x="1360604" y="4091574"/>
              <a:ext cx="43986" cy="43573"/>
            </a:xfrm>
            <a:custGeom>
              <a:avLst/>
              <a:gdLst/>
              <a:ahLst/>
              <a:cxnLst/>
              <a:rect l="l" t="t" r="r" b="b"/>
              <a:pathLst>
                <a:path w="1383" h="1370" extrusionOk="0">
                  <a:moveTo>
                    <a:pt x="691" y="322"/>
                  </a:moveTo>
                  <a:cubicBezTo>
                    <a:pt x="882" y="322"/>
                    <a:pt x="1049" y="489"/>
                    <a:pt x="1049" y="679"/>
                  </a:cubicBezTo>
                  <a:cubicBezTo>
                    <a:pt x="1049" y="870"/>
                    <a:pt x="882" y="1036"/>
                    <a:pt x="691" y="1036"/>
                  </a:cubicBezTo>
                  <a:cubicBezTo>
                    <a:pt x="501" y="1036"/>
                    <a:pt x="334" y="870"/>
                    <a:pt x="334" y="679"/>
                  </a:cubicBezTo>
                  <a:cubicBezTo>
                    <a:pt x="334" y="489"/>
                    <a:pt x="501" y="322"/>
                    <a:pt x="691" y="322"/>
                  </a:cubicBezTo>
                  <a:close/>
                  <a:moveTo>
                    <a:pt x="691" y="1"/>
                  </a:moveTo>
                  <a:cubicBezTo>
                    <a:pt x="322" y="1"/>
                    <a:pt x="1" y="310"/>
                    <a:pt x="1" y="679"/>
                  </a:cubicBezTo>
                  <a:cubicBezTo>
                    <a:pt x="1" y="1048"/>
                    <a:pt x="322" y="1370"/>
                    <a:pt x="691" y="1370"/>
                  </a:cubicBezTo>
                  <a:cubicBezTo>
                    <a:pt x="1061" y="1370"/>
                    <a:pt x="1382" y="1048"/>
                    <a:pt x="1382" y="679"/>
                  </a:cubicBezTo>
                  <a:cubicBezTo>
                    <a:pt x="1382" y="310"/>
                    <a:pt x="1061" y="1"/>
                    <a:pt x="6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38"/>
            <p:cNvSpPr/>
            <p:nvPr/>
          </p:nvSpPr>
          <p:spPr>
            <a:xfrm>
              <a:off x="1344320" y="3832172"/>
              <a:ext cx="76523" cy="46626"/>
            </a:xfrm>
            <a:custGeom>
              <a:avLst/>
              <a:gdLst/>
              <a:ahLst/>
              <a:cxnLst/>
              <a:rect l="l" t="t" r="r" b="b"/>
              <a:pathLst>
                <a:path w="2406" h="1466" extrusionOk="0">
                  <a:moveTo>
                    <a:pt x="418" y="1"/>
                  </a:moveTo>
                  <a:cubicBezTo>
                    <a:pt x="180" y="1"/>
                    <a:pt x="1" y="191"/>
                    <a:pt x="1" y="417"/>
                  </a:cubicBezTo>
                  <a:lnTo>
                    <a:pt x="1" y="1049"/>
                  </a:lnTo>
                  <a:cubicBezTo>
                    <a:pt x="1" y="1287"/>
                    <a:pt x="191" y="1465"/>
                    <a:pt x="418" y="1465"/>
                  </a:cubicBezTo>
                  <a:lnTo>
                    <a:pt x="1989" y="1465"/>
                  </a:lnTo>
                  <a:cubicBezTo>
                    <a:pt x="2227" y="1465"/>
                    <a:pt x="2406" y="1275"/>
                    <a:pt x="2406" y="1049"/>
                  </a:cubicBezTo>
                  <a:lnTo>
                    <a:pt x="2406" y="513"/>
                  </a:lnTo>
                  <a:cubicBezTo>
                    <a:pt x="2406" y="429"/>
                    <a:pt x="2335" y="358"/>
                    <a:pt x="2251" y="358"/>
                  </a:cubicBezTo>
                  <a:cubicBezTo>
                    <a:pt x="2156" y="358"/>
                    <a:pt x="2085" y="429"/>
                    <a:pt x="2085" y="513"/>
                  </a:cubicBezTo>
                  <a:lnTo>
                    <a:pt x="2085" y="1049"/>
                  </a:lnTo>
                  <a:cubicBezTo>
                    <a:pt x="2085" y="1096"/>
                    <a:pt x="2037" y="1144"/>
                    <a:pt x="1989" y="1144"/>
                  </a:cubicBezTo>
                  <a:lnTo>
                    <a:pt x="418" y="1144"/>
                  </a:lnTo>
                  <a:cubicBezTo>
                    <a:pt x="370" y="1144"/>
                    <a:pt x="322" y="1096"/>
                    <a:pt x="322" y="1049"/>
                  </a:cubicBezTo>
                  <a:lnTo>
                    <a:pt x="322" y="417"/>
                  </a:lnTo>
                  <a:cubicBezTo>
                    <a:pt x="322" y="370"/>
                    <a:pt x="370" y="322"/>
                    <a:pt x="418" y="322"/>
                  </a:cubicBezTo>
                  <a:lnTo>
                    <a:pt x="1823" y="322"/>
                  </a:lnTo>
                  <a:cubicBezTo>
                    <a:pt x="1918" y="322"/>
                    <a:pt x="1989" y="251"/>
                    <a:pt x="1989" y="156"/>
                  </a:cubicBezTo>
                  <a:cubicBezTo>
                    <a:pt x="1989" y="72"/>
                    <a:pt x="1918" y="1"/>
                    <a:pt x="18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38"/>
            <p:cNvSpPr/>
            <p:nvPr/>
          </p:nvSpPr>
          <p:spPr>
            <a:xfrm>
              <a:off x="1401887" y="3891648"/>
              <a:ext cx="17843" cy="10623"/>
            </a:xfrm>
            <a:custGeom>
              <a:avLst/>
              <a:gdLst/>
              <a:ahLst/>
              <a:cxnLst/>
              <a:rect l="l" t="t" r="r" b="b"/>
              <a:pathLst>
                <a:path w="561" h="334" extrusionOk="0">
                  <a:moveTo>
                    <a:pt x="167" y="0"/>
                  </a:moveTo>
                  <a:cubicBezTo>
                    <a:pt x="72" y="0"/>
                    <a:pt x="1" y="71"/>
                    <a:pt x="1" y="167"/>
                  </a:cubicBezTo>
                  <a:cubicBezTo>
                    <a:pt x="1" y="250"/>
                    <a:pt x="72" y="333"/>
                    <a:pt x="167" y="333"/>
                  </a:cubicBezTo>
                  <a:lnTo>
                    <a:pt x="394" y="333"/>
                  </a:lnTo>
                  <a:cubicBezTo>
                    <a:pt x="477" y="333"/>
                    <a:pt x="560" y="250"/>
                    <a:pt x="560" y="167"/>
                  </a:cubicBezTo>
                  <a:cubicBezTo>
                    <a:pt x="560" y="71"/>
                    <a:pt x="477" y="0"/>
                    <a:pt x="3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38"/>
            <p:cNvSpPr/>
            <p:nvPr/>
          </p:nvSpPr>
          <p:spPr>
            <a:xfrm>
              <a:off x="1345465" y="3891648"/>
              <a:ext cx="45863" cy="10623"/>
            </a:xfrm>
            <a:custGeom>
              <a:avLst/>
              <a:gdLst/>
              <a:ahLst/>
              <a:cxnLst/>
              <a:rect l="l" t="t" r="r" b="b"/>
              <a:pathLst>
                <a:path w="1442" h="334" extrusionOk="0">
                  <a:moveTo>
                    <a:pt x="167" y="0"/>
                  </a:moveTo>
                  <a:cubicBezTo>
                    <a:pt x="84" y="0"/>
                    <a:pt x="1" y="71"/>
                    <a:pt x="1" y="167"/>
                  </a:cubicBezTo>
                  <a:cubicBezTo>
                    <a:pt x="1" y="250"/>
                    <a:pt x="84" y="333"/>
                    <a:pt x="167" y="333"/>
                  </a:cubicBezTo>
                  <a:lnTo>
                    <a:pt x="1275" y="333"/>
                  </a:lnTo>
                  <a:cubicBezTo>
                    <a:pt x="1358" y="333"/>
                    <a:pt x="1441" y="250"/>
                    <a:pt x="1441" y="167"/>
                  </a:cubicBezTo>
                  <a:cubicBezTo>
                    <a:pt x="1441" y="71"/>
                    <a:pt x="1358" y="0"/>
                    <a:pt x="12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38"/>
            <p:cNvSpPr/>
            <p:nvPr/>
          </p:nvSpPr>
          <p:spPr>
            <a:xfrm>
              <a:off x="1343588" y="3917378"/>
              <a:ext cx="77254" cy="46626"/>
            </a:xfrm>
            <a:custGeom>
              <a:avLst/>
              <a:gdLst/>
              <a:ahLst/>
              <a:cxnLst/>
              <a:rect l="l" t="t" r="r" b="b"/>
              <a:pathLst>
                <a:path w="2429" h="1466" extrusionOk="0">
                  <a:moveTo>
                    <a:pt x="417" y="1"/>
                  </a:moveTo>
                  <a:cubicBezTo>
                    <a:pt x="179" y="1"/>
                    <a:pt x="0" y="191"/>
                    <a:pt x="0" y="417"/>
                  </a:cubicBezTo>
                  <a:lnTo>
                    <a:pt x="0" y="1048"/>
                  </a:lnTo>
                  <a:cubicBezTo>
                    <a:pt x="0" y="1287"/>
                    <a:pt x="203" y="1465"/>
                    <a:pt x="417" y="1465"/>
                  </a:cubicBezTo>
                  <a:lnTo>
                    <a:pt x="2000" y="1465"/>
                  </a:lnTo>
                  <a:cubicBezTo>
                    <a:pt x="2239" y="1465"/>
                    <a:pt x="2417" y="1275"/>
                    <a:pt x="2417" y="1048"/>
                  </a:cubicBezTo>
                  <a:lnTo>
                    <a:pt x="2417" y="513"/>
                  </a:lnTo>
                  <a:cubicBezTo>
                    <a:pt x="2429" y="417"/>
                    <a:pt x="2358" y="334"/>
                    <a:pt x="2274" y="334"/>
                  </a:cubicBezTo>
                  <a:cubicBezTo>
                    <a:pt x="2250" y="334"/>
                    <a:pt x="2239" y="334"/>
                    <a:pt x="2215" y="358"/>
                  </a:cubicBezTo>
                  <a:cubicBezTo>
                    <a:pt x="2155" y="370"/>
                    <a:pt x="2096" y="441"/>
                    <a:pt x="2096" y="513"/>
                  </a:cubicBezTo>
                  <a:lnTo>
                    <a:pt x="2096" y="1048"/>
                  </a:lnTo>
                  <a:cubicBezTo>
                    <a:pt x="2096" y="1096"/>
                    <a:pt x="2048" y="1144"/>
                    <a:pt x="2000" y="1144"/>
                  </a:cubicBezTo>
                  <a:lnTo>
                    <a:pt x="417" y="1144"/>
                  </a:lnTo>
                  <a:cubicBezTo>
                    <a:pt x="381" y="1144"/>
                    <a:pt x="334" y="1096"/>
                    <a:pt x="334" y="1048"/>
                  </a:cubicBezTo>
                  <a:lnTo>
                    <a:pt x="334" y="417"/>
                  </a:lnTo>
                  <a:cubicBezTo>
                    <a:pt x="334" y="370"/>
                    <a:pt x="381" y="322"/>
                    <a:pt x="417" y="322"/>
                  </a:cubicBezTo>
                  <a:lnTo>
                    <a:pt x="1834" y="322"/>
                  </a:lnTo>
                  <a:cubicBezTo>
                    <a:pt x="1929" y="322"/>
                    <a:pt x="2000" y="251"/>
                    <a:pt x="2000" y="155"/>
                  </a:cubicBezTo>
                  <a:cubicBezTo>
                    <a:pt x="2000" y="72"/>
                    <a:pt x="1929" y="1"/>
                    <a:pt x="18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38"/>
            <p:cNvSpPr/>
            <p:nvPr/>
          </p:nvSpPr>
          <p:spPr>
            <a:xfrm>
              <a:off x="1401887" y="3976471"/>
              <a:ext cx="17843" cy="10241"/>
            </a:xfrm>
            <a:custGeom>
              <a:avLst/>
              <a:gdLst/>
              <a:ahLst/>
              <a:cxnLst/>
              <a:rect l="l" t="t" r="r" b="b"/>
              <a:pathLst>
                <a:path w="561" h="322" extrusionOk="0">
                  <a:moveTo>
                    <a:pt x="167" y="0"/>
                  </a:moveTo>
                  <a:cubicBezTo>
                    <a:pt x="72" y="0"/>
                    <a:pt x="1" y="71"/>
                    <a:pt x="1" y="167"/>
                  </a:cubicBezTo>
                  <a:cubicBezTo>
                    <a:pt x="1" y="250"/>
                    <a:pt x="72" y="322"/>
                    <a:pt x="167" y="322"/>
                  </a:cubicBezTo>
                  <a:lnTo>
                    <a:pt x="394" y="322"/>
                  </a:lnTo>
                  <a:cubicBezTo>
                    <a:pt x="477" y="322"/>
                    <a:pt x="560" y="250"/>
                    <a:pt x="560" y="167"/>
                  </a:cubicBezTo>
                  <a:cubicBezTo>
                    <a:pt x="560" y="71"/>
                    <a:pt x="477" y="0"/>
                    <a:pt x="3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38"/>
            <p:cNvSpPr/>
            <p:nvPr/>
          </p:nvSpPr>
          <p:spPr>
            <a:xfrm>
              <a:off x="1345465" y="3976471"/>
              <a:ext cx="45863" cy="10241"/>
            </a:xfrm>
            <a:custGeom>
              <a:avLst/>
              <a:gdLst/>
              <a:ahLst/>
              <a:cxnLst/>
              <a:rect l="l" t="t" r="r" b="b"/>
              <a:pathLst>
                <a:path w="1442" h="322" extrusionOk="0">
                  <a:moveTo>
                    <a:pt x="167" y="0"/>
                  </a:moveTo>
                  <a:cubicBezTo>
                    <a:pt x="84" y="0"/>
                    <a:pt x="1" y="71"/>
                    <a:pt x="1" y="167"/>
                  </a:cubicBezTo>
                  <a:cubicBezTo>
                    <a:pt x="1" y="250"/>
                    <a:pt x="84" y="322"/>
                    <a:pt x="167" y="322"/>
                  </a:cubicBezTo>
                  <a:lnTo>
                    <a:pt x="1275" y="322"/>
                  </a:lnTo>
                  <a:cubicBezTo>
                    <a:pt x="1358" y="322"/>
                    <a:pt x="1441" y="250"/>
                    <a:pt x="1441" y="167"/>
                  </a:cubicBezTo>
                  <a:cubicBezTo>
                    <a:pt x="1441" y="71"/>
                    <a:pt x="1382" y="0"/>
                    <a:pt x="12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38"/>
            <p:cNvSpPr/>
            <p:nvPr/>
          </p:nvSpPr>
          <p:spPr>
            <a:xfrm>
              <a:off x="1343588" y="4001057"/>
              <a:ext cx="77636" cy="46626"/>
            </a:xfrm>
            <a:custGeom>
              <a:avLst/>
              <a:gdLst/>
              <a:ahLst/>
              <a:cxnLst/>
              <a:rect l="l" t="t" r="r" b="b"/>
              <a:pathLst>
                <a:path w="2441" h="1466" extrusionOk="0">
                  <a:moveTo>
                    <a:pt x="417" y="1"/>
                  </a:moveTo>
                  <a:cubicBezTo>
                    <a:pt x="179" y="1"/>
                    <a:pt x="0" y="191"/>
                    <a:pt x="0" y="418"/>
                  </a:cubicBezTo>
                  <a:lnTo>
                    <a:pt x="0" y="1049"/>
                  </a:lnTo>
                  <a:cubicBezTo>
                    <a:pt x="0" y="1156"/>
                    <a:pt x="48" y="1263"/>
                    <a:pt x="107" y="1334"/>
                  </a:cubicBezTo>
                  <a:cubicBezTo>
                    <a:pt x="179" y="1430"/>
                    <a:pt x="298" y="1465"/>
                    <a:pt x="417" y="1465"/>
                  </a:cubicBezTo>
                  <a:lnTo>
                    <a:pt x="2000" y="1465"/>
                  </a:lnTo>
                  <a:cubicBezTo>
                    <a:pt x="2131" y="1465"/>
                    <a:pt x="2239" y="1406"/>
                    <a:pt x="2310" y="1323"/>
                  </a:cubicBezTo>
                  <a:cubicBezTo>
                    <a:pt x="2310" y="1323"/>
                    <a:pt x="2417" y="1203"/>
                    <a:pt x="2417" y="1049"/>
                  </a:cubicBezTo>
                  <a:cubicBezTo>
                    <a:pt x="2417" y="525"/>
                    <a:pt x="2441" y="489"/>
                    <a:pt x="2405" y="430"/>
                  </a:cubicBezTo>
                  <a:cubicBezTo>
                    <a:pt x="2370" y="381"/>
                    <a:pt x="2317" y="358"/>
                    <a:pt x="2266" y="358"/>
                  </a:cubicBezTo>
                  <a:cubicBezTo>
                    <a:pt x="2179" y="358"/>
                    <a:pt x="2096" y="421"/>
                    <a:pt x="2096" y="525"/>
                  </a:cubicBezTo>
                  <a:lnTo>
                    <a:pt x="2096" y="1061"/>
                  </a:lnTo>
                  <a:cubicBezTo>
                    <a:pt x="2096" y="1096"/>
                    <a:pt x="2048" y="1144"/>
                    <a:pt x="2000" y="1144"/>
                  </a:cubicBezTo>
                  <a:lnTo>
                    <a:pt x="417" y="1144"/>
                  </a:lnTo>
                  <a:cubicBezTo>
                    <a:pt x="381" y="1144"/>
                    <a:pt x="334" y="1096"/>
                    <a:pt x="334" y="1061"/>
                  </a:cubicBezTo>
                  <a:lnTo>
                    <a:pt x="334" y="418"/>
                  </a:lnTo>
                  <a:cubicBezTo>
                    <a:pt x="334" y="370"/>
                    <a:pt x="381" y="322"/>
                    <a:pt x="417" y="322"/>
                  </a:cubicBezTo>
                  <a:lnTo>
                    <a:pt x="1834" y="322"/>
                  </a:lnTo>
                  <a:cubicBezTo>
                    <a:pt x="1893" y="322"/>
                    <a:pt x="1965" y="287"/>
                    <a:pt x="1988" y="227"/>
                  </a:cubicBezTo>
                  <a:cubicBezTo>
                    <a:pt x="2024" y="120"/>
                    <a:pt x="1941" y="1"/>
                    <a:pt x="18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38"/>
            <p:cNvSpPr/>
            <p:nvPr/>
          </p:nvSpPr>
          <p:spPr>
            <a:xfrm>
              <a:off x="1344702" y="4060150"/>
              <a:ext cx="46626" cy="10623"/>
            </a:xfrm>
            <a:custGeom>
              <a:avLst/>
              <a:gdLst/>
              <a:ahLst/>
              <a:cxnLst/>
              <a:rect l="l" t="t" r="r" b="b"/>
              <a:pathLst>
                <a:path w="1466" h="334" extrusionOk="0">
                  <a:moveTo>
                    <a:pt x="168" y="0"/>
                  </a:moveTo>
                  <a:cubicBezTo>
                    <a:pt x="108" y="12"/>
                    <a:pt x="60" y="48"/>
                    <a:pt x="48" y="96"/>
                  </a:cubicBezTo>
                  <a:cubicBezTo>
                    <a:pt x="1" y="191"/>
                    <a:pt x="72" y="334"/>
                    <a:pt x="191" y="334"/>
                  </a:cubicBezTo>
                  <a:lnTo>
                    <a:pt x="1299" y="334"/>
                  </a:lnTo>
                  <a:cubicBezTo>
                    <a:pt x="1382" y="334"/>
                    <a:pt x="1453" y="250"/>
                    <a:pt x="1453" y="167"/>
                  </a:cubicBezTo>
                  <a:cubicBezTo>
                    <a:pt x="1465" y="72"/>
                    <a:pt x="1382" y="0"/>
                    <a:pt x="12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38"/>
            <p:cNvSpPr/>
            <p:nvPr/>
          </p:nvSpPr>
          <p:spPr>
            <a:xfrm>
              <a:off x="1401887" y="4060150"/>
              <a:ext cx="17843" cy="10623"/>
            </a:xfrm>
            <a:custGeom>
              <a:avLst/>
              <a:gdLst/>
              <a:ahLst/>
              <a:cxnLst/>
              <a:rect l="l" t="t" r="r" b="b"/>
              <a:pathLst>
                <a:path w="561" h="334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34"/>
                    <a:pt x="167" y="334"/>
                  </a:cubicBezTo>
                  <a:lnTo>
                    <a:pt x="394" y="334"/>
                  </a:lnTo>
                  <a:cubicBezTo>
                    <a:pt x="477" y="334"/>
                    <a:pt x="560" y="250"/>
                    <a:pt x="560" y="167"/>
                  </a:cubicBezTo>
                  <a:cubicBezTo>
                    <a:pt x="560" y="72"/>
                    <a:pt x="477" y="0"/>
                    <a:pt x="3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38"/>
            <p:cNvSpPr/>
            <p:nvPr/>
          </p:nvSpPr>
          <p:spPr>
            <a:xfrm>
              <a:off x="1563584" y="3936365"/>
              <a:ext cx="67077" cy="80276"/>
            </a:xfrm>
            <a:custGeom>
              <a:avLst/>
              <a:gdLst/>
              <a:ahLst/>
              <a:cxnLst/>
              <a:rect l="l" t="t" r="r" b="b"/>
              <a:pathLst>
                <a:path w="2109" h="2524" extrusionOk="0">
                  <a:moveTo>
                    <a:pt x="986" y="0"/>
                  </a:moveTo>
                  <a:cubicBezTo>
                    <a:pt x="915" y="0"/>
                    <a:pt x="842" y="19"/>
                    <a:pt x="775" y="59"/>
                  </a:cubicBezTo>
                  <a:lnTo>
                    <a:pt x="203" y="380"/>
                  </a:lnTo>
                  <a:cubicBezTo>
                    <a:pt x="72" y="451"/>
                    <a:pt x="1" y="594"/>
                    <a:pt x="1" y="737"/>
                  </a:cubicBezTo>
                  <a:cubicBezTo>
                    <a:pt x="1" y="928"/>
                    <a:pt x="60" y="916"/>
                    <a:pt x="846" y="2321"/>
                  </a:cubicBezTo>
                  <a:cubicBezTo>
                    <a:pt x="917" y="2452"/>
                    <a:pt x="1048" y="2523"/>
                    <a:pt x="1203" y="2523"/>
                  </a:cubicBezTo>
                  <a:cubicBezTo>
                    <a:pt x="1382" y="2523"/>
                    <a:pt x="1453" y="2416"/>
                    <a:pt x="1882" y="2190"/>
                  </a:cubicBezTo>
                  <a:cubicBezTo>
                    <a:pt x="1965" y="2154"/>
                    <a:pt x="1989" y="2047"/>
                    <a:pt x="1941" y="1975"/>
                  </a:cubicBezTo>
                  <a:cubicBezTo>
                    <a:pt x="1918" y="1921"/>
                    <a:pt x="1864" y="1892"/>
                    <a:pt x="1809" y="1892"/>
                  </a:cubicBezTo>
                  <a:cubicBezTo>
                    <a:pt x="1780" y="1892"/>
                    <a:pt x="1752" y="1900"/>
                    <a:pt x="1727" y="1916"/>
                  </a:cubicBezTo>
                  <a:cubicBezTo>
                    <a:pt x="1227" y="2190"/>
                    <a:pt x="1251" y="2190"/>
                    <a:pt x="1215" y="2190"/>
                  </a:cubicBezTo>
                  <a:cubicBezTo>
                    <a:pt x="1132" y="2190"/>
                    <a:pt x="1167" y="2178"/>
                    <a:pt x="358" y="785"/>
                  </a:cubicBezTo>
                  <a:cubicBezTo>
                    <a:pt x="322" y="737"/>
                    <a:pt x="334" y="690"/>
                    <a:pt x="382" y="666"/>
                  </a:cubicBezTo>
                  <a:lnTo>
                    <a:pt x="953" y="332"/>
                  </a:lnTo>
                  <a:cubicBezTo>
                    <a:pt x="965" y="324"/>
                    <a:pt x="978" y="320"/>
                    <a:pt x="992" y="320"/>
                  </a:cubicBezTo>
                  <a:cubicBezTo>
                    <a:pt x="1019" y="320"/>
                    <a:pt x="1048" y="336"/>
                    <a:pt x="1072" y="368"/>
                  </a:cubicBezTo>
                  <a:lnTo>
                    <a:pt x="1787" y="1583"/>
                  </a:lnTo>
                  <a:cubicBezTo>
                    <a:pt x="1810" y="1637"/>
                    <a:pt x="1864" y="1666"/>
                    <a:pt x="1919" y="1666"/>
                  </a:cubicBezTo>
                  <a:cubicBezTo>
                    <a:pt x="1948" y="1666"/>
                    <a:pt x="1976" y="1658"/>
                    <a:pt x="2001" y="1642"/>
                  </a:cubicBezTo>
                  <a:cubicBezTo>
                    <a:pt x="2084" y="1606"/>
                    <a:pt x="2108" y="1499"/>
                    <a:pt x="2060" y="1428"/>
                  </a:cubicBezTo>
                  <a:lnTo>
                    <a:pt x="1346" y="201"/>
                  </a:lnTo>
                  <a:cubicBezTo>
                    <a:pt x="1267" y="74"/>
                    <a:pt x="1129" y="0"/>
                    <a:pt x="9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38"/>
            <p:cNvSpPr/>
            <p:nvPr/>
          </p:nvSpPr>
          <p:spPr>
            <a:xfrm>
              <a:off x="1569658" y="4013174"/>
              <a:ext cx="15553" cy="16698"/>
            </a:xfrm>
            <a:custGeom>
              <a:avLst/>
              <a:gdLst/>
              <a:ahLst/>
              <a:cxnLst/>
              <a:rect l="l" t="t" r="r" b="b"/>
              <a:pathLst>
                <a:path w="489" h="525" extrusionOk="0">
                  <a:moveTo>
                    <a:pt x="189" y="0"/>
                  </a:moveTo>
                  <a:cubicBezTo>
                    <a:pt x="161" y="0"/>
                    <a:pt x="132" y="8"/>
                    <a:pt x="107" y="25"/>
                  </a:cubicBezTo>
                  <a:cubicBezTo>
                    <a:pt x="24" y="60"/>
                    <a:pt x="0" y="168"/>
                    <a:pt x="48" y="239"/>
                  </a:cubicBezTo>
                  <a:lnTo>
                    <a:pt x="143" y="441"/>
                  </a:lnTo>
                  <a:cubicBezTo>
                    <a:pt x="179" y="501"/>
                    <a:pt x="238" y="525"/>
                    <a:pt x="298" y="525"/>
                  </a:cubicBezTo>
                  <a:cubicBezTo>
                    <a:pt x="417" y="513"/>
                    <a:pt x="488" y="382"/>
                    <a:pt x="429" y="275"/>
                  </a:cubicBezTo>
                  <a:lnTo>
                    <a:pt x="322" y="84"/>
                  </a:lnTo>
                  <a:cubicBezTo>
                    <a:pt x="298" y="30"/>
                    <a:pt x="244" y="0"/>
                    <a:pt x="1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38"/>
            <p:cNvSpPr/>
            <p:nvPr/>
          </p:nvSpPr>
          <p:spPr>
            <a:xfrm>
              <a:off x="1541256" y="3964417"/>
              <a:ext cx="29165" cy="40615"/>
            </a:xfrm>
            <a:custGeom>
              <a:avLst/>
              <a:gdLst/>
              <a:ahLst/>
              <a:cxnLst/>
              <a:rect l="l" t="t" r="r" b="b"/>
              <a:pathLst>
                <a:path w="917" h="1277" extrusionOk="0">
                  <a:moveTo>
                    <a:pt x="182" y="0"/>
                  </a:moveTo>
                  <a:cubicBezTo>
                    <a:pt x="156" y="0"/>
                    <a:pt x="130" y="7"/>
                    <a:pt x="107" y="22"/>
                  </a:cubicBezTo>
                  <a:cubicBezTo>
                    <a:pt x="24" y="69"/>
                    <a:pt x="0" y="165"/>
                    <a:pt x="48" y="248"/>
                  </a:cubicBezTo>
                  <a:lnTo>
                    <a:pt x="596" y="1201"/>
                  </a:lnTo>
                  <a:cubicBezTo>
                    <a:pt x="628" y="1250"/>
                    <a:pt x="684" y="1277"/>
                    <a:pt x="743" y="1277"/>
                  </a:cubicBezTo>
                  <a:cubicBezTo>
                    <a:pt x="769" y="1277"/>
                    <a:pt x="796" y="1271"/>
                    <a:pt x="822" y="1260"/>
                  </a:cubicBezTo>
                  <a:cubicBezTo>
                    <a:pt x="893" y="1212"/>
                    <a:pt x="917" y="1105"/>
                    <a:pt x="881" y="1034"/>
                  </a:cubicBezTo>
                  <a:lnTo>
                    <a:pt x="322" y="81"/>
                  </a:lnTo>
                  <a:cubicBezTo>
                    <a:pt x="297" y="32"/>
                    <a:pt x="239" y="0"/>
                    <a:pt x="1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38"/>
            <p:cNvSpPr/>
            <p:nvPr/>
          </p:nvSpPr>
          <p:spPr>
            <a:xfrm>
              <a:off x="1496189" y="4055284"/>
              <a:ext cx="15171" cy="16634"/>
            </a:xfrm>
            <a:custGeom>
              <a:avLst/>
              <a:gdLst/>
              <a:ahLst/>
              <a:cxnLst/>
              <a:rect l="l" t="t" r="r" b="b"/>
              <a:pathLst>
                <a:path w="477" h="523" extrusionOk="0">
                  <a:moveTo>
                    <a:pt x="182" y="1"/>
                  </a:moveTo>
                  <a:cubicBezTo>
                    <a:pt x="156" y="1"/>
                    <a:pt x="130" y="7"/>
                    <a:pt x="108" y="22"/>
                  </a:cubicBezTo>
                  <a:cubicBezTo>
                    <a:pt x="36" y="70"/>
                    <a:pt x="0" y="165"/>
                    <a:pt x="48" y="249"/>
                  </a:cubicBezTo>
                  <a:cubicBezTo>
                    <a:pt x="48" y="249"/>
                    <a:pt x="155" y="427"/>
                    <a:pt x="155" y="439"/>
                  </a:cubicBezTo>
                  <a:cubicBezTo>
                    <a:pt x="194" y="494"/>
                    <a:pt x="259" y="523"/>
                    <a:pt x="309" y="523"/>
                  </a:cubicBezTo>
                  <a:cubicBezTo>
                    <a:pt x="335" y="523"/>
                    <a:pt x="357" y="515"/>
                    <a:pt x="369" y="499"/>
                  </a:cubicBezTo>
                  <a:cubicBezTo>
                    <a:pt x="453" y="451"/>
                    <a:pt x="477" y="344"/>
                    <a:pt x="429" y="272"/>
                  </a:cubicBezTo>
                  <a:lnTo>
                    <a:pt x="334" y="82"/>
                  </a:lnTo>
                  <a:cubicBezTo>
                    <a:pt x="301" y="33"/>
                    <a:pt x="240" y="1"/>
                    <a:pt x="1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38"/>
            <p:cNvSpPr/>
            <p:nvPr/>
          </p:nvSpPr>
          <p:spPr>
            <a:xfrm>
              <a:off x="1468169" y="3851859"/>
              <a:ext cx="78781" cy="69717"/>
            </a:xfrm>
            <a:custGeom>
              <a:avLst/>
              <a:gdLst/>
              <a:ahLst/>
              <a:cxnLst/>
              <a:rect l="l" t="t" r="r" b="b"/>
              <a:pathLst>
                <a:path w="2477" h="2192" extrusionOk="0">
                  <a:moveTo>
                    <a:pt x="738" y="1"/>
                  </a:moveTo>
                  <a:cubicBezTo>
                    <a:pt x="584" y="1"/>
                    <a:pt x="453" y="72"/>
                    <a:pt x="381" y="215"/>
                  </a:cubicBezTo>
                  <a:cubicBezTo>
                    <a:pt x="96" y="727"/>
                    <a:pt x="0" y="787"/>
                    <a:pt x="0" y="989"/>
                  </a:cubicBezTo>
                  <a:cubicBezTo>
                    <a:pt x="0" y="1132"/>
                    <a:pt x="84" y="1263"/>
                    <a:pt x="215" y="1346"/>
                  </a:cubicBezTo>
                  <a:cubicBezTo>
                    <a:pt x="1608" y="2132"/>
                    <a:pt x="1596" y="2192"/>
                    <a:pt x="1786" y="2192"/>
                  </a:cubicBezTo>
                  <a:cubicBezTo>
                    <a:pt x="1941" y="2192"/>
                    <a:pt x="2072" y="2120"/>
                    <a:pt x="2143" y="1977"/>
                  </a:cubicBezTo>
                  <a:lnTo>
                    <a:pt x="2417" y="1525"/>
                  </a:lnTo>
                  <a:cubicBezTo>
                    <a:pt x="2477" y="1418"/>
                    <a:pt x="2441" y="1311"/>
                    <a:pt x="2358" y="1263"/>
                  </a:cubicBezTo>
                  <a:cubicBezTo>
                    <a:pt x="2336" y="1252"/>
                    <a:pt x="2310" y="1247"/>
                    <a:pt x="2284" y="1247"/>
                  </a:cubicBezTo>
                  <a:cubicBezTo>
                    <a:pt x="2226" y="1247"/>
                    <a:pt x="2164" y="1273"/>
                    <a:pt x="2132" y="1322"/>
                  </a:cubicBezTo>
                  <a:lnTo>
                    <a:pt x="1870" y="1787"/>
                  </a:lnTo>
                  <a:cubicBezTo>
                    <a:pt x="1846" y="1819"/>
                    <a:pt x="1817" y="1834"/>
                    <a:pt x="1789" y="1834"/>
                  </a:cubicBezTo>
                  <a:cubicBezTo>
                    <a:pt x="1776" y="1834"/>
                    <a:pt x="1762" y="1830"/>
                    <a:pt x="1751" y="1823"/>
                  </a:cubicBezTo>
                  <a:cubicBezTo>
                    <a:pt x="334" y="989"/>
                    <a:pt x="334" y="1049"/>
                    <a:pt x="334" y="953"/>
                  </a:cubicBezTo>
                  <a:cubicBezTo>
                    <a:pt x="334" y="906"/>
                    <a:pt x="334" y="941"/>
                    <a:pt x="655" y="358"/>
                  </a:cubicBezTo>
                  <a:cubicBezTo>
                    <a:pt x="677" y="329"/>
                    <a:pt x="703" y="314"/>
                    <a:pt x="728" y="314"/>
                  </a:cubicBezTo>
                  <a:cubicBezTo>
                    <a:pt x="744" y="314"/>
                    <a:pt x="760" y="320"/>
                    <a:pt x="774" y="334"/>
                  </a:cubicBezTo>
                  <a:lnTo>
                    <a:pt x="2001" y="1049"/>
                  </a:lnTo>
                  <a:cubicBezTo>
                    <a:pt x="2023" y="1060"/>
                    <a:pt x="2048" y="1065"/>
                    <a:pt x="2074" y="1065"/>
                  </a:cubicBezTo>
                  <a:cubicBezTo>
                    <a:pt x="2133" y="1065"/>
                    <a:pt x="2194" y="1038"/>
                    <a:pt x="2227" y="989"/>
                  </a:cubicBezTo>
                  <a:cubicBezTo>
                    <a:pt x="2262" y="906"/>
                    <a:pt x="2239" y="811"/>
                    <a:pt x="2167" y="763"/>
                  </a:cubicBezTo>
                  <a:cubicBezTo>
                    <a:pt x="929" y="60"/>
                    <a:pt x="929" y="1"/>
                    <a:pt x="7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38"/>
            <p:cNvSpPr/>
            <p:nvPr/>
          </p:nvSpPr>
          <p:spPr>
            <a:xfrm>
              <a:off x="1503377" y="3929368"/>
              <a:ext cx="17843" cy="13740"/>
            </a:xfrm>
            <a:custGeom>
              <a:avLst/>
              <a:gdLst/>
              <a:ahLst/>
              <a:cxnLst/>
              <a:rect l="l" t="t" r="r" b="b"/>
              <a:pathLst>
                <a:path w="561" h="432" extrusionOk="0">
                  <a:moveTo>
                    <a:pt x="189" y="0"/>
                  </a:moveTo>
                  <a:cubicBezTo>
                    <a:pt x="132" y="0"/>
                    <a:pt x="73" y="27"/>
                    <a:pt x="48" y="76"/>
                  </a:cubicBezTo>
                  <a:cubicBezTo>
                    <a:pt x="1" y="159"/>
                    <a:pt x="24" y="255"/>
                    <a:pt x="96" y="302"/>
                  </a:cubicBezTo>
                  <a:lnTo>
                    <a:pt x="298" y="409"/>
                  </a:lnTo>
                  <a:cubicBezTo>
                    <a:pt x="321" y="424"/>
                    <a:pt x="347" y="431"/>
                    <a:pt x="373" y="431"/>
                  </a:cubicBezTo>
                  <a:cubicBezTo>
                    <a:pt x="431" y="431"/>
                    <a:pt x="492" y="399"/>
                    <a:pt x="524" y="350"/>
                  </a:cubicBezTo>
                  <a:cubicBezTo>
                    <a:pt x="560" y="255"/>
                    <a:pt x="536" y="171"/>
                    <a:pt x="465" y="124"/>
                  </a:cubicBezTo>
                  <a:lnTo>
                    <a:pt x="263" y="17"/>
                  </a:lnTo>
                  <a:cubicBezTo>
                    <a:pt x="240" y="6"/>
                    <a:pt x="215" y="0"/>
                    <a:pt x="1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38"/>
            <p:cNvSpPr/>
            <p:nvPr/>
          </p:nvSpPr>
          <p:spPr>
            <a:xfrm>
              <a:off x="1454524" y="3900966"/>
              <a:ext cx="42078" cy="27798"/>
            </a:xfrm>
            <a:custGeom>
              <a:avLst/>
              <a:gdLst/>
              <a:ahLst/>
              <a:cxnLst/>
              <a:rect l="l" t="t" r="r" b="b"/>
              <a:pathLst>
                <a:path w="1323" h="874" extrusionOk="0">
                  <a:moveTo>
                    <a:pt x="195" y="0"/>
                  </a:moveTo>
                  <a:cubicBezTo>
                    <a:pt x="137" y="0"/>
                    <a:pt x="81" y="27"/>
                    <a:pt x="48" y="76"/>
                  </a:cubicBezTo>
                  <a:cubicBezTo>
                    <a:pt x="1" y="159"/>
                    <a:pt x="36" y="255"/>
                    <a:pt x="108" y="302"/>
                  </a:cubicBezTo>
                  <a:lnTo>
                    <a:pt x="1060" y="850"/>
                  </a:lnTo>
                  <a:cubicBezTo>
                    <a:pt x="1084" y="874"/>
                    <a:pt x="1120" y="874"/>
                    <a:pt x="1144" y="874"/>
                  </a:cubicBezTo>
                  <a:cubicBezTo>
                    <a:pt x="1203" y="874"/>
                    <a:pt x="1263" y="838"/>
                    <a:pt x="1298" y="779"/>
                  </a:cubicBezTo>
                  <a:cubicBezTo>
                    <a:pt x="1322" y="719"/>
                    <a:pt x="1310" y="612"/>
                    <a:pt x="1227" y="576"/>
                  </a:cubicBezTo>
                  <a:lnTo>
                    <a:pt x="275" y="17"/>
                  </a:lnTo>
                  <a:cubicBezTo>
                    <a:pt x="249" y="6"/>
                    <a:pt x="222" y="0"/>
                    <a:pt x="1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38"/>
            <p:cNvSpPr/>
            <p:nvPr/>
          </p:nvSpPr>
          <p:spPr>
            <a:xfrm>
              <a:off x="1460981" y="4002265"/>
              <a:ext cx="19083" cy="13740"/>
            </a:xfrm>
            <a:custGeom>
              <a:avLst/>
              <a:gdLst/>
              <a:ahLst/>
              <a:cxnLst/>
              <a:rect l="l" t="t" r="r" b="b"/>
              <a:pathLst>
                <a:path w="600" h="432" extrusionOk="0">
                  <a:moveTo>
                    <a:pt x="199" y="1"/>
                  </a:moveTo>
                  <a:cubicBezTo>
                    <a:pt x="141" y="1"/>
                    <a:pt x="80" y="33"/>
                    <a:pt x="48" y="82"/>
                  </a:cubicBezTo>
                  <a:cubicBezTo>
                    <a:pt x="0" y="153"/>
                    <a:pt x="36" y="261"/>
                    <a:pt x="107" y="308"/>
                  </a:cubicBezTo>
                  <a:cubicBezTo>
                    <a:pt x="107" y="308"/>
                    <a:pt x="286" y="403"/>
                    <a:pt x="298" y="403"/>
                  </a:cubicBezTo>
                  <a:cubicBezTo>
                    <a:pt x="328" y="423"/>
                    <a:pt x="358" y="432"/>
                    <a:pt x="386" y="432"/>
                  </a:cubicBezTo>
                  <a:cubicBezTo>
                    <a:pt x="512" y="432"/>
                    <a:pt x="600" y="263"/>
                    <a:pt x="512" y="165"/>
                  </a:cubicBezTo>
                  <a:cubicBezTo>
                    <a:pt x="488" y="130"/>
                    <a:pt x="453" y="130"/>
                    <a:pt x="274" y="22"/>
                  </a:cubicBezTo>
                  <a:cubicBezTo>
                    <a:pt x="251" y="8"/>
                    <a:pt x="226" y="1"/>
                    <a:pt x="1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4" name="Google Shape;274;p38"/>
          <p:cNvGrpSpPr/>
          <p:nvPr/>
        </p:nvGrpSpPr>
        <p:grpSpPr>
          <a:xfrm>
            <a:off x="7400374" y="2877520"/>
            <a:ext cx="306759" cy="351445"/>
            <a:chOff x="859262" y="3353920"/>
            <a:chExt cx="306759" cy="351445"/>
          </a:xfrm>
        </p:grpSpPr>
        <p:sp>
          <p:nvSpPr>
            <p:cNvPr id="275" name="Google Shape;275;p38"/>
            <p:cNvSpPr/>
            <p:nvPr/>
          </p:nvSpPr>
          <p:spPr>
            <a:xfrm>
              <a:off x="859262" y="3415718"/>
              <a:ext cx="132563" cy="205937"/>
            </a:xfrm>
            <a:custGeom>
              <a:avLst/>
              <a:gdLst/>
              <a:ahLst/>
              <a:cxnLst/>
              <a:rect l="l" t="t" r="r" b="b"/>
              <a:pathLst>
                <a:path w="4168" h="6475" extrusionOk="0">
                  <a:moveTo>
                    <a:pt x="1444" y="0"/>
                  </a:moveTo>
                  <a:cubicBezTo>
                    <a:pt x="1418" y="0"/>
                    <a:pt x="1392" y="7"/>
                    <a:pt x="1369" y="22"/>
                  </a:cubicBezTo>
                  <a:lnTo>
                    <a:pt x="262" y="665"/>
                  </a:lnTo>
                  <a:cubicBezTo>
                    <a:pt x="0" y="808"/>
                    <a:pt x="0" y="1200"/>
                    <a:pt x="262" y="1367"/>
                  </a:cubicBezTo>
                  <a:lnTo>
                    <a:pt x="1143" y="1867"/>
                  </a:lnTo>
                  <a:lnTo>
                    <a:pt x="429" y="2284"/>
                  </a:lnTo>
                  <a:cubicBezTo>
                    <a:pt x="83" y="2474"/>
                    <a:pt x="83" y="2974"/>
                    <a:pt x="429" y="3165"/>
                  </a:cubicBezTo>
                  <a:lnTo>
                    <a:pt x="1167" y="3594"/>
                  </a:lnTo>
                  <a:lnTo>
                    <a:pt x="417" y="4022"/>
                  </a:lnTo>
                  <a:cubicBezTo>
                    <a:pt x="71" y="4225"/>
                    <a:pt x="71" y="4713"/>
                    <a:pt x="417" y="4903"/>
                  </a:cubicBezTo>
                  <a:lnTo>
                    <a:pt x="1155" y="5332"/>
                  </a:lnTo>
                  <a:lnTo>
                    <a:pt x="917" y="5463"/>
                  </a:lnTo>
                  <a:cubicBezTo>
                    <a:pt x="774" y="5558"/>
                    <a:pt x="833" y="5784"/>
                    <a:pt x="1012" y="5784"/>
                  </a:cubicBezTo>
                  <a:cubicBezTo>
                    <a:pt x="1084" y="5784"/>
                    <a:pt x="1095" y="5749"/>
                    <a:pt x="1488" y="5522"/>
                  </a:cubicBezTo>
                  <a:lnTo>
                    <a:pt x="3119" y="6463"/>
                  </a:lnTo>
                  <a:cubicBezTo>
                    <a:pt x="3155" y="6475"/>
                    <a:pt x="3179" y="6475"/>
                    <a:pt x="3191" y="6475"/>
                  </a:cubicBezTo>
                  <a:cubicBezTo>
                    <a:pt x="3250" y="6475"/>
                    <a:pt x="3310" y="6451"/>
                    <a:pt x="3346" y="6392"/>
                  </a:cubicBezTo>
                  <a:cubicBezTo>
                    <a:pt x="3393" y="6320"/>
                    <a:pt x="3358" y="6213"/>
                    <a:pt x="3286" y="6165"/>
                  </a:cubicBezTo>
                  <a:cubicBezTo>
                    <a:pt x="2643" y="5796"/>
                    <a:pt x="1226" y="4987"/>
                    <a:pt x="560" y="4618"/>
                  </a:cubicBezTo>
                  <a:cubicBezTo>
                    <a:pt x="441" y="4546"/>
                    <a:pt x="441" y="4368"/>
                    <a:pt x="560" y="4308"/>
                  </a:cubicBezTo>
                  <a:lnTo>
                    <a:pt x="1476" y="3772"/>
                  </a:lnTo>
                  <a:cubicBezTo>
                    <a:pt x="1498" y="3782"/>
                    <a:pt x="1520" y="3786"/>
                    <a:pt x="1541" y="3786"/>
                  </a:cubicBezTo>
                  <a:cubicBezTo>
                    <a:pt x="1627" y="3786"/>
                    <a:pt x="1705" y="3717"/>
                    <a:pt x="1715" y="3641"/>
                  </a:cubicBezTo>
                  <a:cubicBezTo>
                    <a:pt x="1715" y="3582"/>
                    <a:pt x="1691" y="3522"/>
                    <a:pt x="1631" y="3486"/>
                  </a:cubicBezTo>
                  <a:lnTo>
                    <a:pt x="1476" y="3403"/>
                  </a:lnTo>
                  <a:lnTo>
                    <a:pt x="560" y="2879"/>
                  </a:lnTo>
                  <a:cubicBezTo>
                    <a:pt x="441" y="2808"/>
                    <a:pt x="441" y="2629"/>
                    <a:pt x="560" y="2570"/>
                  </a:cubicBezTo>
                  <a:lnTo>
                    <a:pt x="1441" y="2058"/>
                  </a:lnTo>
                  <a:lnTo>
                    <a:pt x="3870" y="3439"/>
                  </a:lnTo>
                  <a:cubicBezTo>
                    <a:pt x="3893" y="3463"/>
                    <a:pt x="3929" y="3463"/>
                    <a:pt x="3941" y="3463"/>
                  </a:cubicBezTo>
                  <a:cubicBezTo>
                    <a:pt x="4001" y="3463"/>
                    <a:pt x="4060" y="3427"/>
                    <a:pt x="4084" y="3367"/>
                  </a:cubicBezTo>
                  <a:cubicBezTo>
                    <a:pt x="4167" y="3296"/>
                    <a:pt x="4132" y="3189"/>
                    <a:pt x="4060" y="3153"/>
                  </a:cubicBezTo>
                  <a:cubicBezTo>
                    <a:pt x="1262" y="1558"/>
                    <a:pt x="3215" y="2653"/>
                    <a:pt x="429" y="1069"/>
                  </a:cubicBezTo>
                  <a:cubicBezTo>
                    <a:pt x="381" y="1034"/>
                    <a:pt x="381" y="962"/>
                    <a:pt x="429" y="950"/>
                  </a:cubicBezTo>
                  <a:lnTo>
                    <a:pt x="1524" y="307"/>
                  </a:lnTo>
                  <a:cubicBezTo>
                    <a:pt x="1607" y="260"/>
                    <a:pt x="1631" y="153"/>
                    <a:pt x="1584" y="81"/>
                  </a:cubicBezTo>
                  <a:cubicBezTo>
                    <a:pt x="1559" y="32"/>
                    <a:pt x="1501" y="0"/>
                    <a:pt x="14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38"/>
            <p:cNvSpPr/>
            <p:nvPr/>
          </p:nvSpPr>
          <p:spPr>
            <a:xfrm>
              <a:off x="916415" y="3353920"/>
              <a:ext cx="178013" cy="62147"/>
            </a:xfrm>
            <a:custGeom>
              <a:avLst/>
              <a:gdLst/>
              <a:ahLst/>
              <a:cxnLst/>
              <a:rect l="l" t="t" r="r" b="b"/>
              <a:pathLst>
                <a:path w="5597" h="1954" extrusionOk="0">
                  <a:moveTo>
                    <a:pt x="3061" y="0"/>
                  </a:moveTo>
                  <a:cubicBezTo>
                    <a:pt x="2891" y="0"/>
                    <a:pt x="2929" y="33"/>
                    <a:pt x="144" y="1631"/>
                  </a:cubicBezTo>
                  <a:cubicBezTo>
                    <a:pt x="1" y="1727"/>
                    <a:pt x="60" y="1953"/>
                    <a:pt x="239" y="1953"/>
                  </a:cubicBezTo>
                  <a:cubicBezTo>
                    <a:pt x="245" y="1953"/>
                    <a:pt x="249" y="1953"/>
                    <a:pt x="254" y="1953"/>
                  </a:cubicBezTo>
                  <a:cubicBezTo>
                    <a:pt x="317" y="1953"/>
                    <a:pt x="372" y="1901"/>
                    <a:pt x="3049" y="357"/>
                  </a:cubicBezTo>
                  <a:cubicBezTo>
                    <a:pt x="3060" y="350"/>
                    <a:pt x="3067" y="344"/>
                    <a:pt x="3080" y="344"/>
                  </a:cubicBezTo>
                  <a:cubicBezTo>
                    <a:pt x="3151" y="344"/>
                    <a:pt x="3392" y="523"/>
                    <a:pt x="5347" y="1631"/>
                  </a:cubicBezTo>
                  <a:cubicBezTo>
                    <a:pt x="5372" y="1648"/>
                    <a:pt x="5402" y="1656"/>
                    <a:pt x="5431" y="1656"/>
                  </a:cubicBezTo>
                  <a:cubicBezTo>
                    <a:pt x="5485" y="1656"/>
                    <a:pt x="5538" y="1630"/>
                    <a:pt x="5561" y="1584"/>
                  </a:cubicBezTo>
                  <a:cubicBezTo>
                    <a:pt x="5597" y="1488"/>
                    <a:pt x="5561" y="1381"/>
                    <a:pt x="5490" y="1334"/>
                  </a:cubicBezTo>
                  <a:cubicBezTo>
                    <a:pt x="3216" y="48"/>
                    <a:pt x="3263" y="0"/>
                    <a:pt x="3085" y="0"/>
                  </a:cubicBezTo>
                  <a:cubicBezTo>
                    <a:pt x="3076" y="0"/>
                    <a:pt x="3069" y="0"/>
                    <a:pt x="30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38"/>
            <p:cNvSpPr/>
            <p:nvPr/>
          </p:nvSpPr>
          <p:spPr>
            <a:xfrm>
              <a:off x="920582" y="3405858"/>
              <a:ext cx="245439" cy="243817"/>
            </a:xfrm>
            <a:custGeom>
              <a:avLst/>
              <a:gdLst/>
              <a:ahLst/>
              <a:cxnLst/>
              <a:rect l="l" t="t" r="r" b="b"/>
              <a:pathLst>
                <a:path w="7717" h="7666" extrusionOk="0">
                  <a:moveTo>
                    <a:pt x="6359" y="844"/>
                  </a:moveTo>
                  <a:lnTo>
                    <a:pt x="6359" y="1808"/>
                  </a:lnTo>
                  <a:lnTo>
                    <a:pt x="5359" y="1332"/>
                  </a:lnTo>
                  <a:lnTo>
                    <a:pt x="6359" y="844"/>
                  </a:lnTo>
                  <a:close/>
                  <a:moveTo>
                    <a:pt x="5820" y="0"/>
                  </a:moveTo>
                  <a:cubicBezTo>
                    <a:pt x="5762" y="0"/>
                    <a:pt x="5701" y="33"/>
                    <a:pt x="5668" y="82"/>
                  </a:cubicBezTo>
                  <a:cubicBezTo>
                    <a:pt x="5621" y="153"/>
                    <a:pt x="5656" y="260"/>
                    <a:pt x="5728" y="308"/>
                  </a:cubicBezTo>
                  <a:lnTo>
                    <a:pt x="6144" y="546"/>
                  </a:lnTo>
                  <a:lnTo>
                    <a:pt x="4882" y="1153"/>
                  </a:lnTo>
                  <a:cubicBezTo>
                    <a:pt x="4823" y="1177"/>
                    <a:pt x="4799" y="1237"/>
                    <a:pt x="4799" y="1296"/>
                  </a:cubicBezTo>
                  <a:cubicBezTo>
                    <a:pt x="4799" y="1356"/>
                    <a:pt x="4823" y="1415"/>
                    <a:pt x="4882" y="1451"/>
                  </a:cubicBezTo>
                  <a:lnTo>
                    <a:pt x="6144" y="2058"/>
                  </a:lnTo>
                  <a:cubicBezTo>
                    <a:pt x="5656" y="2344"/>
                    <a:pt x="3204" y="3737"/>
                    <a:pt x="2954" y="3892"/>
                  </a:cubicBezTo>
                  <a:cubicBezTo>
                    <a:pt x="2942" y="3898"/>
                    <a:pt x="2930" y="3901"/>
                    <a:pt x="2916" y="3901"/>
                  </a:cubicBezTo>
                  <a:cubicBezTo>
                    <a:pt x="2903" y="3901"/>
                    <a:pt x="2888" y="3898"/>
                    <a:pt x="2870" y="3892"/>
                  </a:cubicBezTo>
                  <a:lnTo>
                    <a:pt x="2668" y="3773"/>
                  </a:lnTo>
                  <a:cubicBezTo>
                    <a:pt x="2645" y="3758"/>
                    <a:pt x="2619" y="3751"/>
                    <a:pt x="2593" y="3751"/>
                  </a:cubicBezTo>
                  <a:cubicBezTo>
                    <a:pt x="2535" y="3751"/>
                    <a:pt x="2474" y="3783"/>
                    <a:pt x="2442" y="3832"/>
                  </a:cubicBezTo>
                  <a:cubicBezTo>
                    <a:pt x="2394" y="3904"/>
                    <a:pt x="2430" y="4011"/>
                    <a:pt x="2501" y="4058"/>
                  </a:cubicBezTo>
                  <a:lnTo>
                    <a:pt x="2715" y="4177"/>
                  </a:lnTo>
                  <a:cubicBezTo>
                    <a:pt x="2775" y="4201"/>
                    <a:pt x="2846" y="4237"/>
                    <a:pt x="2906" y="4237"/>
                  </a:cubicBezTo>
                  <a:cubicBezTo>
                    <a:pt x="2977" y="4237"/>
                    <a:pt x="3037" y="4213"/>
                    <a:pt x="3096" y="4177"/>
                  </a:cubicBezTo>
                  <a:lnTo>
                    <a:pt x="6299" y="2344"/>
                  </a:lnTo>
                  <a:lnTo>
                    <a:pt x="7180" y="2844"/>
                  </a:lnTo>
                  <a:cubicBezTo>
                    <a:pt x="7299" y="2927"/>
                    <a:pt x="7299" y="3106"/>
                    <a:pt x="7180" y="3165"/>
                  </a:cubicBezTo>
                  <a:cubicBezTo>
                    <a:pt x="4823" y="4499"/>
                    <a:pt x="5823" y="3939"/>
                    <a:pt x="2989" y="5559"/>
                  </a:cubicBezTo>
                  <a:cubicBezTo>
                    <a:pt x="2960" y="5570"/>
                    <a:pt x="2930" y="5576"/>
                    <a:pt x="2900" y="5576"/>
                  </a:cubicBezTo>
                  <a:cubicBezTo>
                    <a:pt x="2870" y="5576"/>
                    <a:pt x="2840" y="5570"/>
                    <a:pt x="2811" y="5559"/>
                  </a:cubicBezTo>
                  <a:lnTo>
                    <a:pt x="275" y="4094"/>
                  </a:lnTo>
                  <a:cubicBezTo>
                    <a:pt x="249" y="4083"/>
                    <a:pt x="222" y="4078"/>
                    <a:pt x="196" y="4078"/>
                  </a:cubicBezTo>
                  <a:cubicBezTo>
                    <a:pt x="137" y="4078"/>
                    <a:pt x="81" y="4104"/>
                    <a:pt x="48" y="4154"/>
                  </a:cubicBezTo>
                  <a:cubicBezTo>
                    <a:pt x="1" y="4237"/>
                    <a:pt x="37" y="4332"/>
                    <a:pt x="108" y="4380"/>
                  </a:cubicBezTo>
                  <a:lnTo>
                    <a:pt x="2656" y="5844"/>
                  </a:lnTo>
                  <a:cubicBezTo>
                    <a:pt x="2727" y="5880"/>
                    <a:pt x="2811" y="5916"/>
                    <a:pt x="2906" y="5916"/>
                  </a:cubicBezTo>
                  <a:cubicBezTo>
                    <a:pt x="2989" y="5916"/>
                    <a:pt x="3085" y="5880"/>
                    <a:pt x="3156" y="5844"/>
                  </a:cubicBezTo>
                  <a:lnTo>
                    <a:pt x="6264" y="4070"/>
                  </a:lnTo>
                  <a:lnTo>
                    <a:pt x="7192" y="4606"/>
                  </a:lnTo>
                  <a:cubicBezTo>
                    <a:pt x="7311" y="4678"/>
                    <a:pt x="7311" y="4856"/>
                    <a:pt x="7192" y="4916"/>
                  </a:cubicBezTo>
                  <a:cubicBezTo>
                    <a:pt x="7097" y="4963"/>
                    <a:pt x="7121" y="4963"/>
                    <a:pt x="3013" y="7309"/>
                  </a:cubicBezTo>
                  <a:cubicBezTo>
                    <a:pt x="2983" y="7327"/>
                    <a:pt x="2954" y="7336"/>
                    <a:pt x="2924" y="7336"/>
                  </a:cubicBezTo>
                  <a:cubicBezTo>
                    <a:pt x="2894" y="7336"/>
                    <a:pt x="2864" y="7327"/>
                    <a:pt x="2835" y="7309"/>
                  </a:cubicBezTo>
                  <a:lnTo>
                    <a:pt x="1942" y="6797"/>
                  </a:lnTo>
                  <a:cubicBezTo>
                    <a:pt x="1913" y="6780"/>
                    <a:pt x="1883" y="6773"/>
                    <a:pt x="1854" y="6773"/>
                  </a:cubicBezTo>
                  <a:cubicBezTo>
                    <a:pt x="1798" y="6773"/>
                    <a:pt x="1747" y="6802"/>
                    <a:pt x="1715" y="6856"/>
                  </a:cubicBezTo>
                  <a:cubicBezTo>
                    <a:pt x="1668" y="6928"/>
                    <a:pt x="1703" y="7035"/>
                    <a:pt x="1775" y="7071"/>
                  </a:cubicBezTo>
                  <a:lnTo>
                    <a:pt x="2668" y="7595"/>
                  </a:lnTo>
                  <a:cubicBezTo>
                    <a:pt x="2739" y="7642"/>
                    <a:pt x="2835" y="7666"/>
                    <a:pt x="2918" y="7666"/>
                  </a:cubicBezTo>
                  <a:cubicBezTo>
                    <a:pt x="3013" y="7666"/>
                    <a:pt x="3096" y="7642"/>
                    <a:pt x="3168" y="7595"/>
                  </a:cubicBezTo>
                  <a:lnTo>
                    <a:pt x="6287" y="5821"/>
                  </a:lnTo>
                  <a:lnTo>
                    <a:pt x="7204" y="6356"/>
                  </a:lnTo>
                  <a:cubicBezTo>
                    <a:pt x="7323" y="6440"/>
                    <a:pt x="7323" y="6618"/>
                    <a:pt x="7204" y="6678"/>
                  </a:cubicBezTo>
                  <a:lnTo>
                    <a:pt x="6430" y="7118"/>
                  </a:lnTo>
                  <a:cubicBezTo>
                    <a:pt x="6287" y="7214"/>
                    <a:pt x="6347" y="7428"/>
                    <a:pt x="6502" y="7428"/>
                  </a:cubicBezTo>
                  <a:cubicBezTo>
                    <a:pt x="6585" y="7428"/>
                    <a:pt x="6549" y="7416"/>
                    <a:pt x="7359" y="6975"/>
                  </a:cubicBezTo>
                  <a:cubicBezTo>
                    <a:pt x="7716" y="6761"/>
                    <a:pt x="7716" y="6273"/>
                    <a:pt x="7383" y="6082"/>
                  </a:cubicBezTo>
                  <a:lnTo>
                    <a:pt x="6621" y="5642"/>
                  </a:lnTo>
                  <a:lnTo>
                    <a:pt x="7371" y="5213"/>
                  </a:lnTo>
                  <a:cubicBezTo>
                    <a:pt x="7538" y="5130"/>
                    <a:pt x="7621" y="4963"/>
                    <a:pt x="7621" y="4773"/>
                  </a:cubicBezTo>
                  <a:cubicBezTo>
                    <a:pt x="7621" y="4594"/>
                    <a:pt x="7538" y="4427"/>
                    <a:pt x="7371" y="4320"/>
                  </a:cubicBezTo>
                  <a:lnTo>
                    <a:pt x="6609" y="3892"/>
                  </a:lnTo>
                  <a:lnTo>
                    <a:pt x="7359" y="3463"/>
                  </a:lnTo>
                  <a:cubicBezTo>
                    <a:pt x="7514" y="3368"/>
                    <a:pt x="7609" y="3201"/>
                    <a:pt x="7609" y="3011"/>
                  </a:cubicBezTo>
                  <a:cubicBezTo>
                    <a:pt x="7609" y="2832"/>
                    <a:pt x="7514" y="2665"/>
                    <a:pt x="7359" y="2570"/>
                  </a:cubicBezTo>
                  <a:lnTo>
                    <a:pt x="6668" y="2165"/>
                  </a:lnTo>
                  <a:cubicBezTo>
                    <a:pt x="6668" y="427"/>
                    <a:pt x="6680" y="510"/>
                    <a:pt x="6621" y="451"/>
                  </a:cubicBezTo>
                  <a:cubicBezTo>
                    <a:pt x="6597" y="403"/>
                    <a:pt x="6609" y="439"/>
                    <a:pt x="5894" y="22"/>
                  </a:cubicBezTo>
                  <a:cubicBezTo>
                    <a:pt x="5872" y="7"/>
                    <a:pt x="5846" y="0"/>
                    <a:pt x="58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38"/>
            <p:cNvSpPr/>
            <p:nvPr/>
          </p:nvSpPr>
          <p:spPr>
            <a:xfrm>
              <a:off x="986100" y="3642074"/>
              <a:ext cx="129923" cy="63292"/>
            </a:xfrm>
            <a:custGeom>
              <a:avLst/>
              <a:gdLst/>
              <a:ahLst/>
              <a:cxnLst/>
              <a:rect l="l" t="t" r="r" b="b"/>
              <a:pathLst>
                <a:path w="4085" h="1990" extrusionOk="0">
                  <a:moveTo>
                    <a:pt x="3892" y="0"/>
                  </a:moveTo>
                  <a:cubicBezTo>
                    <a:pt x="3864" y="0"/>
                    <a:pt x="3835" y="8"/>
                    <a:pt x="3811" y="25"/>
                  </a:cubicBezTo>
                  <a:lnTo>
                    <a:pt x="965" y="1644"/>
                  </a:lnTo>
                  <a:cubicBezTo>
                    <a:pt x="935" y="1656"/>
                    <a:pt x="906" y="1662"/>
                    <a:pt x="876" y="1662"/>
                  </a:cubicBezTo>
                  <a:cubicBezTo>
                    <a:pt x="846" y="1662"/>
                    <a:pt x="816" y="1656"/>
                    <a:pt x="786" y="1644"/>
                  </a:cubicBezTo>
                  <a:lnTo>
                    <a:pt x="263" y="1346"/>
                  </a:lnTo>
                  <a:cubicBezTo>
                    <a:pt x="240" y="1331"/>
                    <a:pt x="214" y="1325"/>
                    <a:pt x="188" y="1325"/>
                  </a:cubicBezTo>
                  <a:cubicBezTo>
                    <a:pt x="130" y="1325"/>
                    <a:pt x="69" y="1357"/>
                    <a:pt x="36" y="1406"/>
                  </a:cubicBezTo>
                  <a:cubicBezTo>
                    <a:pt x="1" y="1477"/>
                    <a:pt x="24" y="1584"/>
                    <a:pt x="96" y="1632"/>
                  </a:cubicBezTo>
                  <a:cubicBezTo>
                    <a:pt x="572" y="1882"/>
                    <a:pt x="655" y="1989"/>
                    <a:pt x="870" y="1989"/>
                  </a:cubicBezTo>
                  <a:cubicBezTo>
                    <a:pt x="1108" y="1989"/>
                    <a:pt x="965" y="1989"/>
                    <a:pt x="3965" y="287"/>
                  </a:cubicBezTo>
                  <a:cubicBezTo>
                    <a:pt x="4061" y="263"/>
                    <a:pt x="4084" y="156"/>
                    <a:pt x="4025" y="84"/>
                  </a:cubicBezTo>
                  <a:cubicBezTo>
                    <a:pt x="4001" y="29"/>
                    <a:pt x="3947" y="0"/>
                    <a:pt x="38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38"/>
            <p:cNvSpPr/>
            <p:nvPr/>
          </p:nvSpPr>
          <p:spPr>
            <a:xfrm>
              <a:off x="862283" y="3599678"/>
              <a:ext cx="118696" cy="84156"/>
            </a:xfrm>
            <a:custGeom>
              <a:avLst/>
              <a:gdLst/>
              <a:ahLst/>
              <a:cxnLst/>
              <a:rect l="l" t="t" r="r" b="b"/>
              <a:pathLst>
                <a:path w="3732" h="2646" extrusionOk="0">
                  <a:moveTo>
                    <a:pt x="366" y="1"/>
                  </a:moveTo>
                  <a:cubicBezTo>
                    <a:pt x="332" y="1"/>
                    <a:pt x="299" y="9"/>
                    <a:pt x="274" y="24"/>
                  </a:cubicBezTo>
                  <a:cubicBezTo>
                    <a:pt x="0" y="250"/>
                    <a:pt x="36" y="679"/>
                    <a:pt x="346" y="858"/>
                  </a:cubicBezTo>
                  <a:cubicBezTo>
                    <a:pt x="3352" y="2574"/>
                    <a:pt x="3447" y="2644"/>
                    <a:pt x="3517" y="2644"/>
                  </a:cubicBezTo>
                  <a:cubicBezTo>
                    <a:pt x="3523" y="2644"/>
                    <a:pt x="3529" y="2644"/>
                    <a:pt x="3536" y="2644"/>
                  </a:cubicBezTo>
                  <a:cubicBezTo>
                    <a:pt x="3544" y="2645"/>
                    <a:pt x="3550" y="2645"/>
                    <a:pt x="3557" y="2645"/>
                  </a:cubicBezTo>
                  <a:cubicBezTo>
                    <a:pt x="3685" y="2645"/>
                    <a:pt x="3732" y="2436"/>
                    <a:pt x="3596" y="2346"/>
                  </a:cubicBezTo>
                  <a:lnTo>
                    <a:pt x="500" y="584"/>
                  </a:lnTo>
                  <a:cubicBezTo>
                    <a:pt x="381" y="524"/>
                    <a:pt x="381" y="358"/>
                    <a:pt x="465" y="286"/>
                  </a:cubicBezTo>
                  <a:cubicBezTo>
                    <a:pt x="536" y="227"/>
                    <a:pt x="536" y="119"/>
                    <a:pt x="500" y="60"/>
                  </a:cubicBezTo>
                  <a:cubicBezTo>
                    <a:pt x="465" y="18"/>
                    <a:pt x="414" y="1"/>
                    <a:pt x="3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0" name="Google Shape;280;p38"/>
          <p:cNvSpPr txBox="1">
            <a:spLocks noGrp="1"/>
          </p:cNvSpPr>
          <p:nvPr>
            <p:ph type="ctrTitle" idx="3"/>
          </p:nvPr>
        </p:nvSpPr>
        <p:spPr>
          <a:xfrm>
            <a:off x="2281615" y="1679950"/>
            <a:ext cx="1773549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Go for a Walk</a:t>
            </a:r>
            <a:endParaRPr dirty="0"/>
          </a:p>
        </p:txBody>
      </p:sp>
      <p:sp>
        <p:nvSpPr>
          <p:cNvPr id="282" name="Google Shape;282;p38"/>
          <p:cNvSpPr txBox="1">
            <a:spLocks noGrp="1"/>
          </p:cNvSpPr>
          <p:nvPr>
            <p:ph type="ctrTitle" idx="5"/>
          </p:nvPr>
        </p:nvSpPr>
        <p:spPr>
          <a:xfrm>
            <a:off x="2281616" y="3354341"/>
            <a:ext cx="2290384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Run on a Treadmill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87179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t="-10000" b="-10000"/>
          </a:stretch>
        </a:blipFill>
        <a:effectLst/>
      </p:bgPr>
    </p:bg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40"/>
          <p:cNvSpPr txBox="1">
            <a:spLocks noGrp="1"/>
          </p:cNvSpPr>
          <p:nvPr>
            <p:ph type="ctrTitle"/>
          </p:nvPr>
        </p:nvSpPr>
        <p:spPr>
          <a:xfrm flipH="1">
            <a:off x="1959427" y="3827794"/>
            <a:ext cx="5340404" cy="122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#3 – </a:t>
            </a:r>
            <a:r>
              <a:rPr lang="en-US" sz="3600" dirty="0"/>
              <a:t>Go Outside</a:t>
            </a:r>
            <a:endParaRPr sz="3600" dirty="0"/>
          </a:p>
        </p:txBody>
      </p:sp>
    </p:spTree>
    <p:extLst>
      <p:ext uri="{BB962C8B-B14F-4D97-AF65-F5344CB8AC3E}">
        <p14:creationId xmlns:p14="http://schemas.microsoft.com/office/powerpoint/2010/main" val="2606975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3"/>
          <p:cNvSpPr txBox="1">
            <a:spLocks noGrp="1"/>
          </p:cNvSpPr>
          <p:nvPr>
            <p:ph type="ctrTitle"/>
          </p:nvPr>
        </p:nvSpPr>
        <p:spPr>
          <a:xfrm flipH="1">
            <a:off x="1661823" y="2324625"/>
            <a:ext cx="5836256" cy="10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Sunlight Helps!</a:t>
            </a:r>
            <a:endParaRPr dirty="0"/>
          </a:p>
        </p:txBody>
      </p:sp>
      <p:sp>
        <p:nvSpPr>
          <p:cNvPr id="163" name="Google Shape;163;p33"/>
          <p:cNvSpPr txBox="1">
            <a:spLocks noGrp="1"/>
          </p:cNvSpPr>
          <p:nvPr>
            <p:ph type="subTitle" idx="1"/>
          </p:nvPr>
        </p:nvSpPr>
        <p:spPr>
          <a:xfrm flipH="1">
            <a:off x="2210462" y="3320090"/>
            <a:ext cx="4754879" cy="67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/>
              <a:t>Sunlight helps to regulate our circadian rhythms – our brain’s way of knowing when it is time to wake up and when it is time to go to sleep. Sunlight also improves mood!</a:t>
            </a:r>
            <a:endParaRPr sz="1400" dirty="0"/>
          </a:p>
        </p:txBody>
      </p:sp>
      <p:sp>
        <p:nvSpPr>
          <p:cNvPr id="164" name="Google Shape;164;p33"/>
          <p:cNvSpPr/>
          <p:nvPr/>
        </p:nvSpPr>
        <p:spPr>
          <a:xfrm rot="1799869">
            <a:off x="4129486" y="1365894"/>
            <a:ext cx="885058" cy="766654"/>
          </a:xfrm>
          <a:prstGeom prst="hexagon">
            <a:avLst>
              <a:gd name="adj" fmla="val 27582"/>
              <a:gd name="vf" fmla="val 115470"/>
            </a:avLst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5" name="Google Shape;165;p33"/>
          <p:cNvGrpSpPr/>
          <p:nvPr/>
        </p:nvGrpSpPr>
        <p:grpSpPr>
          <a:xfrm>
            <a:off x="4388647" y="1554924"/>
            <a:ext cx="366664" cy="366981"/>
            <a:chOff x="2185372" y="1957799"/>
            <a:chExt cx="366664" cy="366981"/>
          </a:xfrm>
        </p:grpSpPr>
        <p:sp>
          <p:nvSpPr>
            <p:cNvPr id="166" name="Google Shape;166;p33"/>
            <p:cNvSpPr/>
            <p:nvPr/>
          </p:nvSpPr>
          <p:spPr>
            <a:xfrm>
              <a:off x="2228742" y="2000853"/>
              <a:ext cx="75082" cy="74226"/>
            </a:xfrm>
            <a:custGeom>
              <a:avLst/>
              <a:gdLst/>
              <a:ahLst/>
              <a:cxnLst/>
              <a:rect l="l" t="t" r="r" b="b"/>
              <a:pathLst>
                <a:path w="2370" h="2343" extrusionOk="0">
                  <a:moveTo>
                    <a:pt x="179" y="0"/>
                  </a:moveTo>
                  <a:cubicBezTo>
                    <a:pt x="135" y="0"/>
                    <a:pt x="90" y="15"/>
                    <a:pt x="60" y="45"/>
                  </a:cubicBezTo>
                  <a:cubicBezTo>
                    <a:pt x="1" y="104"/>
                    <a:pt x="1" y="223"/>
                    <a:pt x="60" y="283"/>
                  </a:cubicBezTo>
                  <a:lnTo>
                    <a:pt x="2072" y="2295"/>
                  </a:lnTo>
                  <a:cubicBezTo>
                    <a:pt x="2096" y="2331"/>
                    <a:pt x="2144" y="2343"/>
                    <a:pt x="2191" y="2343"/>
                  </a:cubicBezTo>
                  <a:cubicBezTo>
                    <a:pt x="2227" y="2343"/>
                    <a:pt x="2275" y="2331"/>
                    <a:pt x="2310" y="2295"/>
                  </a:cubicBezTo>
                  <a:cubicBezTo>
                    <a:pt x="2370" y="2235"/>
                    <a:pt x="2370" y="2116"/>
                    <a:pt x="2310" y="2057"/>
                  </a:cubicBezTo>
                  <a:lnTo>
                    <a:pt x="298" y="45"/>
                  </a:lnTo>
                  <a:cubicBezTo>
                    <a:pt x="269" y="15"/>
                    <a:pt x="224" y="0"/>
                    <a:pt x="1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33"/>
            <p:cNvSpPr/>
            <p:nvPr/>
          </p:nvSpPr>
          <p:spPr>
            <a:xfrm>
              <a:off x="2188001" y="2067159"/>
              <a:ext cx="98873" cy="35070"/>
            </a:xfrm>
            <a:custGeom>
              <a:avLst/>
              <a:gdLst/>
              <a:ahLst/>
              <a:cxnLst/>
              <a:rect l="l" t="t" r="r" b="b"/>
              <a:pathLst>
                <a:path w="3121" h="1107" extrusionOk="0">
                  <a:moveTo>
                    <a:pt x="188" y="1"/>
                  </a:moveTo>
                  <a:cubicBezTo>
                    <a:pt x="120" y="1"/>
                    <a:pt x="56" y="54"/>
                    <a:pt x="37" y="131"/>
                  </a:cubicBezTo>
                  <a:cubicBezTo>
                    <a:pt x="1" y="214"/>
                    <a:pt x="60" y="309"/>
                    <a:pt x="156" y="333"/>
                  </a:cubicBezTo>
                  <a:lnTo>
                    <a:pt x="2882" y="1107"/>
                  </a:lnTo>
                  <a:lnTo>
                    <a:pt x="2918" y="1107"/>
                  </a:lnTo>
                  <a:cubicBezTo>
                    <a:pt x="3001" y="1107"/>
                    <a:pt x="3073" y="1071"/>
                    <a:pt x="3085" y="988"/>
                  </a:cubicBezTo>
                  <a:cubicBezTo>
                    <a:pt x="3120" y="904"/>
                    <a:pt x="3061" y="809"/>
                    <a:pt x="2965" y="785"/>
                  </a:cubicBezTo>
                  <a:lnTo>
                    <a:pt x="239" y="11"/>
                  </a:lnTo>
                  <a:cubicBezTo>
                    <a:pt x="222" y="4"/>
                    <a:pt x="205" y="1"/>
                    <a:pt x="1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33"/>
            <p:cNvSpPr/>
            <p:nvPr/>
          </p:nvSpPr>
          <p:spPr>
            <a:xfrm>
              <a:off x="2185372" y="2119114"/>
              <a:ext cx="97733" cy="37066"/>
            </a:xfrm>
            <a:custGeom>
              <a:avLst/>
              <a:gdLst/>
              <a:ahLst/>
              <a:cxnLst/>
              <a:rect l="l" t="t" r="r" b="b"/>
              <a:pathLst>
                <a:path w="3085" h="1170" extrusionOk="0">
                  <a:moveTo>
                    <a:pt x="2872" y="1"/>
                  </a:moveTo>
                  <a:cubicBezTo>
                    <a:pt x="2863" y="1"/>
                    <a:pt x="2855" y="1"/>
                    <a:pt x="2846" y="3"/>
                  </a:cubicBezTo>
                  <a:lnTo>
                    <a:pt x="131" y="836"/>
                  </a:lnTo>
                  <a:cubicBezTo>
                    <a:pt x="48" y="872"/>
                    <a:pt x="0" y="955"/>
                    <a:pt x="12" y="1050"/>
                  </a:cubicBezTo>
                  <a:cubicBezTo>
                    <a:pt x="48" y="1122"/>
                    <a:pt x="108" y="1169"/>
                    <a:pt x="179" y="1169"/>
                  </a:cubicBezTo>
                  <a:cubicBezTo>
                    <a:pt x="191" y="1169"/>
                    <a:pt x="203" y="1169"/>
                    <a:pt x="227" y="1158"/>
                  </a:cubicBezTo>
                  <a:lnTo>
                    <a:pt x="2929" y="324"/>
                  </a:lnTo>
                  <a:cubicBezTo>
                    <a:pt x="3037" y="300"/>
                    <a:pt x="3084" y="217"/>
                    <a:pt x="3048" y="122"/>
                  </a:cubicBezTo>
                  <a:cubicBezTo>
                    <a:pt x="3027" y="47"/>
                    <a:pt x="2948" y="1"/>
                    <a:pt x="28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33"/>
            <p:cNvSpPr/>
            <p:nvPr/>
          </p:nvSpPr>
          <p:spPr>
            <a:xfrm>
              <a:off x="2294763" y="1960587"/>
              <a:ext cx="36242" cy="97131"/>
            </a:xfrm>
            <a:custGeom>
              <a:avLst/>
              <a:gdLst/>
              <a:ahLst/>
              <a:cxnLst/>
              <a:rect l="l" t="t" r="r" b="b"/>
              <a:pathLst>
                <a:path w="1144" h="3066" extrusionOk="0">
                  <a:moveTo>
                    <a:pt x="185" y="1"/>
                  </a:moveTo>
                  <a:cubicBezTo>
                    <a:pt x="172" y="1"/>
                    <a:pt x="158" y="2"/>
                    <a:pt x="143" y="6"/>
                  </a:cubicBezTo>
                  <a:cubicBezTo>
                    <a:pt x="60" y="42"/>
                    <a:pt x="0" y="125"/>
                    <a:pt x="24" y="220"/>
                  </a:cubicBezTo>
                  <a:lnTo>
                    <a:pt x="798" y="2947"/>
                  </a:lnTo>
                  <a:cubicBezTo>
                    <a:pt x="822" y="3018"/>
                    <a:pt x="893" y="3066"/>
                    <a:pt x="965" y="3066"/>
                  </a:cubicBezTo>
                  <a:lnTo>
                    <a:pt x="1012" y="3066"/>
                  </a:lnTo>
                  <a:cubicBezTo>
                    <a:pt x="1096" y="3030"/>
                    <a:pt x="1143" y="2947"/>
                    <a:pt x="1131" y="2852"/>
                  </a:cubicBezTo>
                  <a:lnTo>
                    <a:pt x="357" y="125"/>
                  </a:lnTo>
                  <a:cubicBezTo>
                    <a:pt x="327" y="54"/>
                    <a:pt x="262" y="1"/>
                    <a:pt x="1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33"/>
            <p:cNvSpPr/>
            <p:nvPr/>
          </p:nvSpPr>
          <p:spPr>
            <a:xfrm>
              <a:off x="2346433" y="1957799"/>
              <a:ext cx="38491" cy="96909"/>
            </a:xfrm>
            <a:custGeom>
              <a:avLst/>
              <a:gdLst/>
              <a:ahLst/>
              <a:cxnLst/>
              <a:rect l="l" t="t" r="r" b="b"/>
              <a:pathLst>
                <a:path w="1215" h="3059" extrusionOk="0">
                  <a:moveTo>
                    <a:pt x="1021" y="0"/>
                  </a:moveTo>
                  <a:cubicBezTo>
                    <a:pt x="953" y="0"/>
                    <a:pt x="889" y="54"/>
                    <a:pt x="870" y="130"/>
                  </a:cubicBezTo>
                  <a:lnTo>
                    <a:pt x="36" y="2832"/>
                  </a:lnTo>
                  <a:cubicBezTo>
                    <a:pt x="0" y="2928"/>
                    <a:pt x="60" y="3011"/>
                    <a:pt x="155" y="3047"/>
                  </a:cubicBezTo>
                  <a:cubicBezTo>
                    <a:pt x="167" y="3047"/>
                    <a:pt x="179" y="3059"/>
                    <a:pt x="203" y="3059"/>
                  </a:cubicBezTo>
                  <a:cubicBezTo>
                    <a:pt x="274" y="3059"/>
                    <a:pt x="334" y="3011"/>
                    <a:pt x="358" y="2940"/>
                  </a:cubicBezTo>
                  <a:lnTo>
                    <a:pt x="1191" y="237"/>
                  </a:lnTo>
                  <a:cubicBezTo>
                    <a:pt x="1215" y="130"/>
                    <a:pt x="1167" y="23"/>
                    <a:pt x="1072" y="11"/>
                  </a:cubicBezTo>
                  <a:cubicBezTo>
                    <a:pt x="1055" y="4"/>
                    <a:pt x="1038" y="0"/>
                    <a:pt x="10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33"/>
            <p:cNvSpPr/>
            <p:nvPr/>
          </p:nvSpPr>
          <p:spPr>
            <a:xfrm>
              <a:off x="2290993" y="2100391"/>
              <a:ext cx="37731" cy="121778"/>
            </a:xfrm>
            <a:custGeom>
              <a:avLst/>
              <a:gdLst/>
              <a:ahLst/>
              <a:cxnLst/>
              <a:rect l="l" t="t" r="r" b="b"/>
              <a:pathLst>
                <a:path w="1191" h="3844" extrusionOk="0">
                  <a:moveTo>
                    <a:pt x="721" y="1"/>
                  </a:moveTo>
                  <a:cubicBezTo>
                    <a:pt x="670" y="1"/>
                    <a:pt x="616" y="30"/>
                    <a:pt x="572" y="82"/>
                  </a:cubicBezTo>
                  <a:cubicBezTo>
                    <a:pt x="191" y="629"/>
                    <a:pt x="0" y="1296"/>
                    <a:pt x="60" y="1987"/>
                  </a:cubicBezTo>
                  <a:cubicBezTo>
                    <a:pt x="119" y="2665"/>
                    <a:pt x="417" y="3308"/>
                    <a:pt x="893" y="3796"/>
                  </a:cubicBezTo>
                  <a:cubicBezTo>
                    <a:pt x="917" y="3832"/>
                    <a:pt x="965" y="3844"/>
                    <a:pt x="1012" y="3844"/>
                  </a:cubicBezTo>
                  <a:cubicBezTo>
                    <a:pt x="1060" y="3844"/>
                    <a:pt x="1096" y="3832"/>
                    <a:pt x="1131" y="3796"/>
                  </a:cubicBezTo>
                  <a:cubicBezTo>
                    <a:pt x="1191" y="3725"/>
                    <a:pt x="1191" y="3618"/>
                    <a:pt x="1131" y="3546"/>
                  </a:cubicBezTo>
                  <a:cubicBezTo>
                    <a:pt x="250" y="2665"/>
                    <a:pt x="131" y="1284"/>
                    <a:pt x="857" y="272"/>
                  </a:cubicBezTo>
                  <a:cubicBezTo>
                    <a:pt x="917" y="201"/>
                    <a:pt x="893" y="94"/>
                    <a:pt x="810" y="34"/>
                  </a:cubicBezTo>
                  <a:cubicBezTo>
                    <a:pt x="783" y="12"/>
                    <a:pt x="752" y="1"/>
                    <a:pt x="7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33"/>
            <p:cNvSpPr/>
            <p:nvPr/>
          </p:nvSpPr>
          <p:spPr>
            <a:xfrm>
              <a:off x="2353592" y="2091362"/>
              <a:ext cx="68302" cy="20307"/>
            </a:xfrm>
            <a:custGeom>
              <a:avLst/>
              <a:gdLst/>
              <a:ahLst/>
              <a:cxnLst/>
              <a:rect l="l" t="t" r="r" b="b"/>
              <a:pathLst>
                <a:path w="2156" h="641" extrusionOk="0">
                  <a:moveTo>
                    <a:pt x="971" y="1"/>
                  </a:moveTo>
                  <a:cubicBezTo>
                    <a:pt x="708" y="1"/>
                    <a:pt x="417" y="59"/>
                    <a:pt x="120" y="224"/>
                  </a:cubicBezTo>
                  <a:cubicBezTo>
                    <a:pt x="24" y="271"/>
                    <a:pt x="1" y="379"/>
                    <a:pt x="60" y="462"/>
                  </a:cubicBezTo>
                  <a:cubicBezTo>
                    <a:pt x="90" y="522"/>
                    <a:pt x="144" y="554"/>
                    <a:pt x="201" y="554"/>
                  </a:cubicBezTo>
                  <a:cubicBezTo>
                    <a:pt x="234" y="554"/>
                    <a:pt x="268" y="543"/>
                    <a:pt x="298" y="521"/>
                  </a:cubicBezTo>
                  <a:cubicBezTo>
                    <a:pt x="537" y="391"/>
                    <a:pt x="771" y="345"/>
                    <a:pt x="982" y="345"/>
                  </a:cubicBezTo>
                  <a:cubicBezTo>
                    <a:pt x="1488" y="345"/>
                    <a:pt x="1869" y="608"/>
                    <a:pt x="1894" y="617"/>
                  </a:cubicBezTo>
                  <a:cubicBezTo>
                    <a:pt x="1918" y="629"/>
                    <a:pt x="1953" y="640"/>
                    <a:pt x="2001" y="640"/>
                  </a:cubicBezTo>
                  <a:cubicBezTo>
                    <a:pt x="2060" y="640"/>
                    <a:pt x="2096" y="617"/>
                    <a:pt x="2132" y="569"/>
                  </a:cubicBezTo>
                  <a:cubicBezTo>
                    <a:pt x="2156" y="498"/>
                    <a:pt x="2144" y="390"/>
                    <a:pt x="2072" y="331"/>
                  </a:cubicBezTo>
                  <a:cubicBezTo>
                    <a:pt x="2039" y="314"/>
                    <a:pt x="1581" y="1"/>
                    <a:pt x="9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33"/>
            <p:cNvSpPr/>
            <p:nvPr/>
          </p:nvSpPr>
          <p:spPr>
            <a:xfrm>
              <a:off x="2321532" y="2064434"/>
              <a:ext cx="230504" cy="260346"/>
            </a:xfrm>
            <a:custGeom>
              <a:avLst/>
              <a:gdLst/>
              <a:ahLst/>
              <a:cxnLst/>
              <a:rect l="l" t="t" r="r" b="b"/>
              <a:pathLst>
                <a:path w="7276" h="8218" extrusionOk="0">
                  <a:moveTo>
                    <a:pt x="3322" y="3038"/>
                  </a:moveTo>
                  <a:cubicBezTo>
                    <a:pt x="3394" y="3038"/>
                    <a:pt x="3489" y="3074"/>
                    <a:pt x="3549" y="3134"/>
                  </a:cubicBezTo>
                  <a:cubicBezTo>
                    <a:pt x="3668" y="3241"/>
                    <a:pt x="3668" y="3431"/>
                    <a:pt x="3525" y="3562"/>
                  </a:cubicBezTo>
                  <a:cubicBezTo>
                    <a:pt x="3465" y="3622"/>
                    <a:pt x="3388" y="3651"/>
                    <a:pt x="3311" y="3651"/>
                  </a:cubicBezTo>
                  <a:cubicBezTo>
                    <a:pt x="3233" y="3651"/>
                    <a:pt x="3156" y="3622"/>
                    <a:pt x="3096" y="3562"/>
                  </a:cubicBezTo>
                  <a:cubicBezTo>
                    <a:pt x="2977" y="3443"/>
                    <a:pt x="2977" y="3253"/>
                    <a:pt x="3096" y="3134"/>
                  </a:cubicBezTo>
                  <a:cubicBezTo>
                    <a:pt x="3156" y="3074"/>
                    <a:pt x="3227" y="3038"/>
                    <a:pt x="3322" y="3038"/>
                  </a:cubicBezTo>
                  <a:close/>
                  <a:moveTo>
                    <a:pt x="2441" y="3919"/>
                  </a:moveTo>
                  <a:cubicBezTo>
                    <a:pt x="2537" y="3919"/>
                    <a:pt x="2608" y="3955"/>
                    <a:pt x="2668" y="4015"/>
                  </a:cubicBezTo>
                  <a:cubicBezTo>
                    <a:pt x="2727" y="4074"/>
                    <a:pt x="2751" y="4146"/>
                    <a:pt x="2751" y="4229"/>
                  </a:cubicBezTo>
                  <a:cubicBezTo>
                    <a:pt x="2739" y="4312"/>
                    <a:pt x="2715" y="4384"/>
                    <a:pt x="2656" y="4443"/>
                  </a:cubicBezTo>
                  <a:cubicBezTo>
                    <a:pt x="2596" y="4503"/>
                    <a:pt x="2516" y="4533"/>
                    <a:pt x="2435" y="4533"/>
                  </a:cubicBezTo>
                  <a:cubicBezTo>
                    <a:pt x="2355" y="4533"/>
                    <a:pt x="2275" y="4503"/>
                    <a:pt x="2215" y="4443"/>
                  </a:cubicBezTo>
                  <a:cubicBezTo>
                    <a:pt x="2096" y="4324"/>
                    <a:pt x="2096" y="4134"/>
                    <a:pt x="2215" y="4015"/>
                  </a:cubicBezTo>
                  <a:cubicBezTo>
                    <a:pt x="2275" y="3955"/>
                    <a:pt x="2358" y="3919"/>
                    <a:pt x="2441" y="3919"/>
                  </a:cubicBezTo>
                  <a:close/>
                  <a:moveTo>
                    <a:pt x="6109" y="5062"/>
                  </a:moveTo>
                  <a:lnTo>
                    <a:pt x="6620" y="5586"/>
                  </a:lnTo>
                  <a:lnTo>
                    <a:pt x="4775" y="7432"/>
                  </a:lnTo>
                  <a:lnTo>
                    <a:pt x="4656" y="7551"/>
                  </a:lnTo>
                  <a:lnTo>
                    <a:pt x="4144" y="7027"/>
                  </a:lnTo>
                  <a:lnTo>
                    <a:pt x="4215" y="6955"/>
                  </a:lnTo>
                  <a:lnTo>
                    <a:pt x="4680" y="6491"/>
                  </a:lnTo>
                  <a:lnTo>
                    <a:pt x="5573" y="5598"/>
                  </a:lnTo>
                  <a:lnTo>
                    <a:pt x="6025" y="5146"/>
                  </a:lnTo>
                  <a:lnTo>
                    <a:pt x="6109" y="5062"/>
                  </a:lnTo>
                  <a:close/>
                  <a:moveTo>
                    <a:pt x="6644" y="6062"/>
                  </a:moveTo>
                  <a:lnTo>
                    <a:pt x="6668" y="6098"/>
                  </a:lnTo>
                  <a:cubicBezTo>
                    <a:pt x="6859" y="6289"/>
                    <a:pt x="6978" y="6551"/>
                    <a:pt x="6978" y="6836"/>
                  </a:cubicBezTo>
                  <a:cubicBezTo>
                    <a:pt x="6978" y="7122"/>
                    <a:pt x="6859" y="7384"/>
                    <a:pt x="6668" y="7586"/>
                  </a:cubicBezTo>
                  <a:cubicBezTo>
                    <a:pt x="6478" y="7777"/>
                    <a:pt x="6204" y="7896"/>
                    <a:pt x="5930" y="7896"/>
                  </a:cubicBezTo>
                  <a:cubicBezTo>
                    <a:pt x="5644" y="7896"/>
                    <a:pt x="5370" y="7789"/>
                    <a:pt x="5180" y="7586"/>
                  </a:cubicBezTo>
                  <a:lnTo>
                    <a:pt x="5156" y="7551"/>
                  </a:lnTo>
                  <a:lnTo>
                    <a:pt x="6644" y="6062"/>
                  </a:lnTo>
                  <a:close/>
                  <a:moveTo>
                    <a:pt x="1942" y="1"/>
                  </a:moveTo>
                  <a:cubicBezTo>
                    <a:pt x="1249" y="1"/>
                    <a:pt x="584" y="249"/>
                    <a:pt x="72" y="693"/>
                  </a:cubicBezTo>
                  <a:cubicBezTo>
                    <a:pt x="1" y="752"/>
                    <a:pt x="1" y="859"/>
                    <a:pt x="60" y="931"/>
                  </a:cubicBezTo>
                  <a:cubicBezTo>
                    <a:pt x="91" y="968"/>
                    <a:pt x="135" y="986"/>
                    <a:pt x="181" y="986"/>
                  </a:cubicBezTo>
                  <a:cubicBezTo>
                    <a:pt x="222" y="986"/>
                    <a:pt x="264" y="971"/>
                    <a:pt x="298" y="943"/>
                  </a:cubicBezTo>
                  <a:cubicBezTo>
                    <a:pt x="775" y="540"/>
                    <a:pt x="1365" y="340"/>
                    <a:pt x="1953" y="340"/>
                  </a:cubicBezTo>
                  <a:cubicBezTo>
                    <a:pt x="2601" y="340"/>
                    <a:pt x="3247" y="582"/>
                    <a:pt x="3739" y="1062"/>
                  </a:cubicBezTo>
                  <a:cubicBezTo>
                    <a:pt x="4144" y="1467"/>
                    <a:pt x="4406" y="1967"/>
                    <a:pt x="4477" y="2538"/>
                  </a:cubicBezTo>
                  <a:cubicBezTo>
                    <a:pt x="4620" y="3491"/>
                    <a:pt x="5013" y="4336"/>
                    <a:pt x="5668" y="5003"/>
                  </a:cubicBezTo>
                  <a:lnTo>
                    <a:pt x="5454" y="5229"/>
                  </a:lnTo>
                  <a:lnTo>
                    <a:pt x="3882" y="3669"/>
                  </a:lnTo>
                  <a:cubicBezTo>
                    <a:pt x="4037" y="3419"/>
                    <a:pt x="3989" y="3098"/>
                    <a:pt x="3787" y="2884"/>
                  </a:cubicBezTo>
                  <a:cubicBezTo>
                    <a:pt x="3656" y="2753"/>
                    <a:pt x="3486" y="2687"/>
                    <a:pt x="3318" y="2687"/>
                  </a:cubicBezTo>
                  <a:cubicBezTo>
                    <a:pt x="3150" y="2687"/>
                    <a:pt x="2983" y="2753"/>
                    <a:pt x="2858" y="2884"/>
                  </a:cubicBezTo>
                  <a:cubicBezTo>
                    <a:pt x="2656" y="3086"/>
                    <a:pt x="2608" y="3419"/>
                    <a:pt x="2751" y="3669"/>
                  </a:cubicBezTo>
                  <a:cubicBezTo>
                    <a:pt x="2656" y="3610"/>
                    <a:pt x="2549" y="3574"/>
                    <a:pt x="2429" y="3574"/>
                  </a:cubicBezTo>
                  <a:cubicBezTo>
                    <a:pt x="2251" y="3574"/>
                    <a:pt x="2084" y="3657"/>
                    <a:pt x="1965" y="3776"/>
                  </a:cubicBezTo>
                  <a:cubicBezTo>
                    <a:pt x="1715" y="4027"/>
                    <a:pt x="1715" y="4443"/>
                    <a:pt x="1965" y="4693"/>
                  </a:cubicBezTo>
                  <a:cubicBezTo>
                    <a:pt x="2096" y="4824"/>
                    <a:pt x="2263" y="4884"/>
                    <a:pt x="2429" y="4884"/>
                  </a:cubicBezTo>
                  <a:cubicBezTo>
                    <a:pt x="2537" y="4884"/>
                    <a:pt x="2656" y="4860"/>
                    <a:pt x="2739" y="4800"/>
                  </a:cubicBezTo>
                  <a:cubicBezTo>
                    <a:pt x="2834" y="4884"/>
                    <a:pt x="2906" y="4967"/>
                    <a:pt x="2989" y="5039"/>
                  </a:cubicBezTo>
                  <a:cubicBezTo>
                    <a:pt x="3025" y="5062"/>
                    <a:pt x="3072" y="5086"/>
                    <a:pt x="3108" y="5086"/>
                  </a:cubicBezTo>
                  <a:cubicBezTo>
                    <a:pt x="3156" y="5086"/>
                    <a:pt x="3203" y="5062"/>
                    <a:pt x="3227" y="5027"/>
                  </a:cubicBezTo>
                  <a:cubicBezTo>
                    <a:pt x="3287" y="4943"/>
                    <a:pt x="3287" y="4848"/>
                    <a:pt x="3215" y="4789"/>
                  </a:cubicBezTo>
                  <a:cubicBezTo>
                    <a:pt x="3144" y="4705"/>
                    <a:pt x="3049" y="4634"/>
                    <a:pt x="2977" y="4562"/>
                  </a:cubicBezTo>
                  <a:cubicBezTo>
                    <a:pt x="3037" y="4455"/>
                    <a:pt x="3072" y="4348"/>
                    <a:pt x="3072" y="4229"/>
                  </a:cubicBezTo>
                  <a:cubicBezTo>
                    <a:pt x="3072" y="4110"/>
                    <a:pt x="3037" y="3991"/>
                    <a:pt x="2977" y="3907"/>
                  </a:cubicBezTo>
                  <a:lnTo>
                    <a:pt x="2977" y="3907"/>
                  </a:lnTo>
                  <a:cubicBezTo>
                    <a:pt x="3084" y="3967"/>
                    <a:pt x="3203" y="3991"/>
                    <a:pt x="3311" y="3991"/>
                  </a:cubicBezTo>
                  <a:cubicBezTo>
                    <a:pt x="3430" y="3991"/>
                    <a:pt x="3525" y="3967"/>
                    <a:pt x="3632" y="3907"/>
                  </a:cubicBezTo>
                  <a:lnTo>
                    <a:pt x="5192" y="5467"/>
                  </a:lnTo>
                  <a:lnTo>
                    <a:pt x="4537" y="6122"/>
                  </a:lnTo>
                  <a:lnTo>
                    <a:pt x="3751" y="5336"/>
                  </a:lnTo>
                  <a:cubicBezTo>
                    <a:pt x="3721" y="5300"/>
                    <a:pt x="3677" y="5283"/>
                    <a:pt x="3632" y="5283"/>
                  </a:cubicBezTo>
                  <a:cubicBezTo>
                    <a:pt x="3587" y="5283"/>
                    <a:pt x="3543" y="5300"/>
                    <a:pt x="3513" y="5336"/>
                  </a:cubicBezTo>
                  <a:cubicBezTo>
                    <a:pt x="3442" y="5396"/>
                    <a:pt x="3442" y="5515"/>
                    <a:pt x="3513" y="5574"/>
                  </a:cubicBezTo>
                  <a:lnTo>
                    <a:pt x="4299" y="6360"/>
                  </a:lnTo>
                  <a:lnTo>
                    <a:pt x="4084" y="6586"/>
                  </a:lnTo>
                  <a:cubicBezTo>
                    <a:pt x="3394" y="5932"/>
                    <a:pt x="2537" y="5515"/>
                    <a:pt x="1620" y="5396"/>
                  </a:cubicBezTo>
                  <a:cubicBezTo>
                    <a:pt x="1286" y="5348"/>
                    <a:pt x="941" y="5229"/>
                    <a:pt x="644" y="5050"/>
                  </a:cubicBezTo>
                  <a:cubicBezTo>
                    <a:pt x="621" y="5035"/>
                    <a:pt x="595" y="5029"/>
                    <a:pt x="568" y="5029"/>
                  </a:cubicBezTo>
                  <a:cubicBezTo>
                    <a:pt x="510" y="5029"/>
                    <a:pt x="446" y="5061"/>
                    <a:pt x="405" y="5110"/>
                  </a:cubicBezTo>
                  <a:cubicBezTo>
                    <a:pt x="358" y="5181"/>
                    <a:pt x="394" y="5289"/>
                    <a:pt x="465" y="5348"/>
                  </a:cubicBezTo>
                  <a:cubicBezTo>
                    <a:pt x="810" y="5562"/>
                    <a:pt x="1179" y="5681"/>
                    <a:pt x="1560" y="5741"/>
                  </a:cubicBezTo>
                  <a:cubicBezTo>
                    <a:pt x="2394" y="5836"/>
                    <a:pt x="3191" y="6229"/>
                    <a:pt x="3823" y="6824"/>
                  </a:cubicBezTo>
                  <a:lnTo>
                    <a:pt x="3751" y="6896"/>
                  </a:lnTo>
                  <a:cubicBezTo>
                    <a:pt x="3692" y="6955"/>
                    <a:pt x="3692" y="7075"/>
                    <a:pt x="3751" y="7134"/>
                  </a:cubicBezTo>
                  <a:lnTo>
                    <a:pt x="4525" y="7908"/>
                  </a:lnTo>
                  <a:cubicBezTo>
                    <a:pt x="4561" y="7944"/>
                    <a:pt x="4596" y="7956"/>
                    <a:pt x="4644" y="7956"/>
                  </a:cubicBezTo>
                  <a:cubicBezTo>
                    <a:pt x="4692" y="7956"/>
                    <a:pt x="4739" y="7944"/>
                    <a:pt x="4763" y="7908"/>
                  </a:cubicBezTo>
                  <a:lnTo>
                    <a:pt x="4882" y="7789"/>
                  </a:lnTo>
                  <a:lnTo>
                    <a:pt x="4918" y="7825"/>
                  </a:lnTo>
                  <a:cubicBezTo>
                    <a:pt x="5180" y="8087"/>
                    <a:pt x="5525" y="8217"/>
                    <a:pt x="5894" y="8217"/>
                  </a:cubicBezTo>
                  <a:cubicBezTo>
                    <a:pt x="6263" y="8217"/>
                    <a:pt x="6620" y="8075"/>
                    <a:pt x="6882" y="7825"/>
                  </a:cubicBezTo>
                  <a:cubicBezTo>
                    <a:pt x="7144" y="7551"/>
                    <a:pt x="7275" y="7205"/>
                    <a:pt x="7275" y="6836"/>
                  </a:cubicBezTo>
                  <a:cubicBezTo>
                    <a:pt x="7275" y="6467"/>
                    <a:pt x="7180" y="6122"/>
                    <a:pt x="6906" y="5860"/>
                  </a:cubicBezTo>
                  <a:lnTo>
                    <a:pt x="6882" y="5824"/>
                  </a:lnTo>
                  <a:lnTo>
                    <a:pt x="6990" y="5705"/>
                  </a:lnTo>
                  <a:cubicBezTo>
                    <a:pt x="7049" y="5646"/>
                    <a:pt x="7049" y="5527"/>
                    <a:pt x="6990" y="5467"/>
                  </a:cubicBezTo>
                  <a:lnTo>
                    <a:pt x="6216" y="4693"/>
                  </a:lnTo>
                  <a:cubicBezTo>
                    <a:pt x="6192" y="4669"/>
                    <a:pt x="6144" y="4646"/>
                    <a:pt x="6097" y="4646"/>
                  </a:cubicBezTo>
                  <a:cubicBezTo>
                    <a:pt x="6061" y="4646"/>
                    <a:pt x="6013" y="4669"/>
                    <a:pt x="5989" y="4693"/>
                  </a:cubicBezTo>
                  <a:lnTo>
                    <a:pt x="5906" y="4765"/>
                  </a:lnTo>
                  <a:cubicBezTo>
                    <a:pt x="5311" y="4157"/>
                    <a:pt x="4942" y="3372"/>
                    <a:pt x="4823" y="2491"/>
                  </a:cubicBezTo>
                  <a:cubicBezTo>
                    <a:pt x="4739" y="1848"/>
                    <a:pt x="4454" y="1276"/>
                    <a:pt x="3977" y="824"/>
                  </a:cubicBezTo>
                  <a:cubicBezTo>
                    <a:pt x="3453" y="324"/>
                    <a:pt x="2775" y="26"/>
                    <a:pt x="2037" y="2"/>
                  </a:cubicBezTo>
                  <a:cubicBezTo>
                    <a:pt x="2005" y="1"/>
                    <a:pt x="1973" y="1"/>
                    <a:pt x="19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Google Shape;288;p39"/>
          <p:cNvPicPr preferRelativeResize="0"/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>
          <a:xfrm>
            <a:off x="3371850" y="-254850"/>
            <a:ext cx="7944000" cy="5958000"/>
          </a:xfrm>
          <a:prstGeom prst="hexagon">
            <a:avLst>
              <a:gd name="adj" fmla="val 25000"/>
              <a:gd name="vf" fmla="val 115470"/>
            </a:avLst>
          </a:prstGeom>
          <a:noFill/>
          <a:ln>
            <a:noFill/>
          </a:ln>
        </p:spPr>
      </p:pic>
      <p:sp>
        <p:nvSpPr>
          <p:cNvPr id="289" name="Google Shape;289;p39"/>
          <p:cNvSpPr txBox="1">
            <a:spLocks noGrp="1"/>
          </p:cNvSpPr>
          <p:nvPr>
            <p:ph type="ctrTitle"/>
          </p:nvPr>
        </p:nvSpPr>
        <p:spPr>
          <a:xfrm flipH="1">
            <a:off x="532348" y="3019825"/>
            <a:ext cx="2756418" cy="177020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#4 – </a:t>
            </a:r>
            <a:br>
              <a:rPr lang="en" sz="3600" dirty="0"/>
            </a:br>
            <a:r>
              <a:rPr lang="en-US" sz="3600" dirty="0"/>
              <a:t>Do Your Homework!</a:t>
            </a:r>
            <a:endParaRPr sz="3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C13855F-DE48-4BA1-BFAF-F45B3C795AE3}"/>
              </a:ext>
            </a:extLst>
          </p:cNvPr>
          <p:cNvSpPr txBox="1"/>
          <p:nvPr/>
        </p:nvSpPr>
        <p:spPr>
          <a:xfrm>
            <a:off x="3371850" y="5703150"/>
            <a:ext cx="79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4" tooltip="https://www.flickr.com/photos/entozoa/86548415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-sa/3.0/"/>
              </a:rPr>
              <a:t>CC BY-SA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1728517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46"/>
          <p:cNvSpPr txBox="1">
            <a:spLocks noGrp="1"/>
          </p:cNvSpPr>
          <p:nvPr>
            <p:ph type="ctrTitle"/>
          </p:nvPr>
        </p:nvSpPr>
        <p:spPr>
          <a:xfrm flipH="1">
            <a:off x="1390925" y="513453"/>
            <a:ext cx="6362100" cy="78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Why should we do homework?</a:t>
            </a:r>
            <a:endParaRPr dirty="0"/>
          </a:p>
        </p:txBody>
      </p:sp>
      <p:sp>
        <p:nvSpPr>
          <p:cNvPr id="400" name="Google Shape;400;p46"/>
          <p:cNvSpPr/>
          <p:nvPr/>
        </p:nvSpPr>
        <p:spPr>
          <a:xfrm>
            <a:off x="3178665" y="3040906"/>
            <a:ext cx="1398600" cy="1211400"/>
          </a:xfrm>
          <a:prstGeom prst="hexagon">
            <a:avLst>
              <a:gd name="adj" fmla="val 25000"/>
              <a:gd name="vf" fmla="val 115470"/>
            </a:avLst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46"/>
          <p:cNvSpPr/>
          <p:nvPr/>
        </p:nvSpPr>
        <p:spPr>
          <a:xfrm>
            <a:off x="4508540" y="2314880"/>
            <a:ext cx="1398600" cy="1211400"/>
          </a:xfrm>
          <a:prstGeom prst="hexagon">
            <a:avLst>
              <a:gd name="adj" fmla="val 25000"/>
              <a:gd name="vf" fmla="val 115470"/>
            </a:avLst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46"/>
          <p:cNvSpPr/>
          <p:nvPr/>
        </p:nvSpPr>
        <p:spPr>
          <a:xfrm>
            <a:off x="3462426" y="2071408"/>
            <a:ext cx="1869600" cy="1619400"/>
          </a:xfrm>
          <a:prstGeom prst="hexagon">
            <a:avLst>
              <a:gd name="adj" fmla="val 25000"/>
              <a:gd name="vf" fmla="val 115470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46"/>
          <p:cNvSpPr txBox="1">
            <a:spLocks noGrp="1"/>
          </p:cNvSpPr>
          <p:nvPr>
            <p:ph type="ctrTitle" idx="4294967295"/>
          </p:nvPr>
        </p:nvSpPr>
        <p:spPr>
          <a:xfrm>
            <a:off x="174929" y="1669295"/>
            <a:ext cx="2412129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lt1"/>
                </a:solidFill>
              </a:rPr>
              <a:t>Stay Mentally Active</a:t>
            </a:r>
            <a:endParaRPr sz="1800" dirty="0">
              <a:solidFill>
                <a:schemeClr val="lt1"/>
              </a:solidFill>
            </a:endParaRPr>
          </a:p>
        </p:txBody>
      </p:sp>
      <p:sp>
        <p:nvSpPr>
          <p:cNvPr id="404" name="Google Shape;404;p46"/>
          <p:cNvSpPr txBox="1">
            <a:spLocks noGrp="1"/>
          </p:cNvSpPr>
          <p:nvPr>
            <p:ph type="subTitle" idx="4294967295"/>
          </p:nvPr>
        </p:nvSpPr>
        <p:spPr>
          <a:xfrm>
            <a:off x="328554" y="2056763"/>
            <a:ext cx="2258503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000" dirty="0">
                <a:solidFill>
                  <a:schemeClr val="lt1"/>
                </a:solidFill>
              </a:rPr>
              <a:t>Having to think about problems and solutions is good for our brains.</a:t>
            </a:r>
            <a:r>
              <a:rPr lang="en-US" sz="1000" dirty="0">
                <a:solidFill>
                  <a:schemeClr val="lt1"/>
                </a:solidFill>
              </a:rPr>
              <a:t> If we never use our critical thinking skills, our brains will not function at their best!</a:t>
            </a:r>
            <a:r>
              <a:rPr lang="en" sz="1000" dirty="0">
                <a:solidFill>
                  <a:schemeClr val="lt1"/>
                </a:solidFill>
              </a:rPr>
              <a:t> </a:t>
            </a:r>
            <a:endParaRPr sz="1000" dirty="0">
              <a:solidFill>
                <a:schemeClr val="lt1"/>
              </a:solidFill>
            </a:endParaRPr>
          </a:p>
        </p:txBody>
      </p:sp>
      <p:sp>
        <p:nvSpPr>
          <p:cNvPr id="405" name="Google Shape;405;p46"/>
          <p:cNvSpPr txBox="1">
            <a:spLocks noGrp="1"/>
          </p:cNvSpPr>
          <p:nvPr>
            <p:ph type="ctrTitle" idx="4294967295"/>
          </p:nvPr>
        </p:nvSpPr>
        <p:spPr>
          <a:xfrm>
            <a:off x="6508888" y="2514816"/>
            <a:ext cx="2531524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lt1"/>
                </a:solidFill>
              </a:rPr>
              <a:t>Get Ahead, Not Behind</a:t>
            </a:r>
            <a:endParaRPr sz="1800" dirty="0">
              <a:solidFill>
                <a:schemeClr val="lt1"/>
              </a:solidFill>
            </a:endParaRPr>
          </a:p>
        </p:txBody>
      </p:sp>
      <p:sp>
        <p:nvSpPr>
          <p:cNvPr id="406" name="Google Shape;406;p46"/>
          <p:cNvSpPr txBox="1">
            <a:spLocks noGrp="1"/>
          </p:cNvSpPr>
          <p:nvPr>
            <p:ph type="subTitle" idx="4294967295"/>
          </p:nvPr>
        </p:nvSpPr>
        <p:spPr>
          <a:xfrm>
            <a:off x="6508888" y="2881108"/>
            <a:ext cx="2258503" cy="94914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000" dirty="0">
                <a:solidFill>
                  <a:schemeClr val="lt1"/>
                </a:solidFill>
              </a:rPr>
              <a:t>Someday we will return  to school, and it will be better to be ahead on your schoolwork! If you get behind, it will just </a:t>
            </a:r>
            <a:r>
              <a:rPr lang="en-US" sz="1000" dirty="0">
                <a:solidFill>
                  <a:schemeClr val="lt1"/>
                </a:solidFill>
              </a:rPr>
              <a:t>ma</a:t>
            </a:r>
            <a:r>
              <a:rPr lang="en" sz="1000" dirty="0">
                <a:solidFill>
                  <a:schemeClr val="lt1"/>
                </a:solidFill>
              </a:rPr>
              <a:t>ke </a:t>
            </a:r>
            <a:r>
              <a:rPr lang="en-US" sz="1000" dirty="0">
                <a:solidFill>
                  <a:schemeClr val="lt1"/>
                </a:solidFill>
              </a:rPr>
              <a:t>things worse. This is the perfect opportunity to get caught up on your work.</a:t>
            </a:r>
            <a:endParaRPr sz="1000" dirty="0">
              <a:solidFill>
                <a:schemeClr val="lt1"/>
              </a:solidFill>
            </a:endParaRPr>
          </a:p>
        </p:txBody>
      </p:sp>
      <p:sp>
        <p:nvSpPr>
          <p:cNvPr id="407" name="Google Shape;407;p46"/>
          <p:cNvSpPr txBox="1">
            <a:spLocks noGrp="1"/>
          </p:cNvSpPr>
          <p:nvPr>
            <p:ph type="ctrTitle" idx="4294967295"/>
          </p:nvPr>
        </p:nvSpPr>
        <p:spPr>
          <a:xfrm>
            <a:off x="1070228" y="3267748"/>
            <a:ext cx="1538981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lt1"/>
                </a:solidFill>
              </a:rPr>
              <a:t>Productivity</a:t>
            </a:r>
            <a:endParaRPr sz="1800" dirty="0">
              <a:solidFill>
                <a:schemeClr val="lt1"/>
              </a:solidFill>
            </a:endParaRPr>
          </a:p>
        </p:txBody>
      </p:sp>
      <p:sp>
        <p:nvSpPr>
          <p:cNvPr id="408" name="Google Shape;408;p46"/>
          <p:cNvSpPr txBox="1">
            <a:spLocks noGrp="1"/>
          </p:cNvSpPr>
          <p:nvPr>
            <p:ph type="subTitle" idx="4294967295"/>
          </p:nvPr>
        </p:nvSpPr>
        <p:spPr>
          <a:xfrm>
            <a:off x="280500" y="3654812"/>
            <a:ext cx="2306557" cy="87695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000" dirty="0">
                <a:solidFill>
                  <a:schemeClr val="lt1"/>
                </a:solidFill>
              </a:rPr>
              <a:t>You will likely feel better if you feel like you have accomplish</a:t>
            </a:r>
            <a:r>
              <a:rPr lang="en-US" sz="1000" dirty="0">
                <a:solidFill>
                  <a:schemeClr val="lt1"/>
                </a:solidFill>
              </a:rPr>
              <a:t>ed something or worked toward a goal at the end of each day. </a:t>
            </a:r>
            <a:endParaRPr sz="1000" dirty="0">
              <a:solidFill>
                <a:schemeClr val="lt1"/>
              </a:solidFill>
            </a:endParaRPr>
          </a:p>
        </p:txBody>
      </p:sp>
      <p:sp>
        <p:nvSpPr>
          <p:cNvPr id="409" name="Google Shape;409;p46"/>
          <p:cNvSpPr/>
          <p:nvPr/>
        </p:nvSpPr>
        <p:spPr>
          <a:xfrm>
            <a:off x="3178660" y="1480437"/>
            <a:ext cx="1398600" cy="1211400"/>
          </a:xfrm>
          <a:prstGeom prst="hexagon">
            <a:avLst>
              <a:gd name="adj" fmla="val 25000"/>
              <a:gd name="vf" fmla="val 115470"/>
            </a:avLst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0" name="Google Shape;410;p46"/>
          <p:cNvGrpSpPr/>
          <p:nvPr/>
        </p:nvGrpSpPr>
        <p:grpSpPr>
          <a:xfrm>
            <a:off x="5435165" y="2780961"/>
            <a:ext cx="291887" cy="279240"/>
            <a:chOff x="3950316" y="3820307"/>
            <a:chExt cx="369805" cy="353782"/>
          </a:xfrm>
        </p:grpSpPr>
        <p:sp>
          <p:nvSpPr>
            <p:cNvPr id="411" name="Google Shape;411;p46"/>
            <p:cNvSpPr/>
            <p:nvPr/>
          </p:nvSpPr>
          <p:spPr>
            <a:xfrm>
              <a:off x="4040561" y="3880991"/>
              <a:ext cx="99802" cy="28383"/>
            </a:xfrm>
            <a:custGeom>
              <a:avLst/>
              <a:gdLst/>
              <a:ahLst/>
              <a:cxnLst/>
              <a:rect l="l" t="t" r="r" b="b"/>
              <a:pathLst>
                <a:path w="3133" h="891" extrusionOk="0">
                  <a:moveTo>
                    <a:pt x="1572" y="1"/>
                  </a:moveTo>
                  <a:cubicBezTo>
                    <a:pt x="1001" y="1"/>
                    <a:pt x="465" y="227"/>
                    <a:pt x="60" y="632"/>
                  </a:cubicBezTo>
                  <a:cubicBezTo>
                    <a:pt x="1" y="691"/>
                    <a:pt x="1" y="787"/>
                    <a:pt x="60" y="846"/>
                  </a:cubicBezTo>
                  <a:cubicBezTo>
                    <a:pt x="84" y="876"/>
                    <a:pt x="123" y="891"/>
                    <a:pt x="165" y="891"/>
                  </a:cubicBezTo>
                  <a:cubicBezTo>
                    <a:pt x="206" y="891"/>
                    <a:pt x="251" y="876"/>
                    <a:pt x="287" y="846"/>
                  </a:cubicBezTo>
                  <a:cubicBezTo>
                    <a:pt x="632" y="513"/>
                    <a:pt x="1072" y="310"/>
                    <a:pt x="1572" y="310"/>
                  </a:cubicBezTo>
                  <a:cubicBezTo>
                    <a:pt x="2061" y="310"/>
                    <a:pt x="2501" y="513"/>
                    <a:pt x="2846" y="846"/>
                  </a:cubicBezTo>
                  <a:cubicBezTo>
                    <a:pt x="2876" y="876"/>
                    <a:pt x="2918" y="891"/>
                    <a:pt x="2960" y="891"/>
                  </a:cubicBezTo>
                  <a:cubicBezTo>
                    <a:pt x="3001" y="891"/>
                    <a:pt x="3043" y="876"/>
                    <a:pt x="3073" y="846"/>
                  </a:cubicBezTo>
                  <a:cubicBezTo>
                    <a:pt x="3132" y="787"/>
                    <a:pt x="3132" y="691"/>
                    <a:pt x="3073" y="632"/>
                  </a:cubicBezTo>
                  <a:cubicBezTo>
                    <a:pt x="2668" y="227"/>
                    <a:pt x="2132" y="1"/>
                    <a:pt x="15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46"/>
            <p:cNvSpPr/>
            <p:nvPr/>
          </p:nvSpPr>
          <p:spPr>
            <a:xfrm>
              <a:off x="3950316" y="3820307"/>
              <a:ext cx="369805" cy="353782"/>
            </a:xfrm>
            <a:custGeom>
              <a:avLst/>
              <a:gdLst/>
              <a:ahLst/>
              <a:cxnLst/>
              <a:rect l="l" t="t" r="r" b="b"/>
              <a:pathLst>
                <a:path w="11609" h="11106" extrusionOk="0">
                  <a:moveTo>
                    <a:pt x="7358" y="6728"/>
                  </a:moveTo>
                  <a:lnTo>
                    <a:pt x="7799" y="7156"/>
                  </a:lnTo>
                  <a:lnTo>
                    <a:pt x="7513" y="7442"/>
                  </a:lnTo>
                  <a:lnTo>
                    <a:pt x="7084" y="7014"/>
                  </a:lnTo>
                  <a:cubicBezTo>
                    <a:pt x="7180" y="6918"/>
                    <a:pt x="7275" y="6835"/>
                    <a:pt x="7358" y="6728"/>
                  </a:cubicBezTo>
                  <a:close/>
                  <a:moveTo>
                    <a:pt x="4395" y="358"/>
                  </a:moveTo>
                  <a:cubicBezTo>
                    <a:pt x="5337" y="358"/>
                    <a:pt x="6281" y="715"/>
                    <a:pt x="7001" y="1429"/>
                  </a:cubicBezTo>
                  <a:cubicBezTo>
                    <a:pt x="8370" y="2799"/>
                    <a:pt x="8430" y="4942"/>
                    <a:pt x="7239" y="6382"/>
                  </a:cubicBezTo>
                  <a:cubicBezTo>
                    <a:pt x="7096" y="6561"/>
                    <a:pt x="6930" y="6728"/>
                    <a:pt x="6763" y="6859"/>
                  </a:cubicBezTo>
                  <a:cubicBezTo>
                    <a:pt x="6075" y="7434"/>
                    <a:pt x="5230" y="7723"/>
                    <a:pt x="4386" y="7723"/>
                  </a:cubicBezTo>
                  <a:cubicBezTo>
                    <a:pt x="3448" y="7723"/>
                    <a:pt x="2513" y="7365"/>
                    <a:pt x="1798" y="6644"/>
                  </a:cubicBezTo>
                  <a:cubicBezTo>
                    <a:pt x="357" y="5192"/>
                    <a:pt x="357" y="2870"/>
                    <a:pt x="1798" y="1429"/>
                  </a:cubicBezTo>
                  <a:cubicBezTo>
                    <a:pt x="2512" y="715"/>
                    <a:pt x="3453" y="358"/>
                    <a:pt x="4395" y="358"/>
                  </a:cubicBezTo>
                  <a:close/>
                  <a:moveTo>
                    <a:pt x="8226" y="7228"/>
                  </a:moveTo>
                  <a:cubicBezTo>
                    <a:pt x="8260" y="7228"/>
                    <a:pt x="8293" y="7240"/>
                    <a:pt x="8311" y="7264"/>
                  </a:cubicBezTo>
                  <a:lnTo>
                    <a:pt x="8763" y="7668"/>
                  </a:lnTo>
                  <a:lnTo>
                    <a:pt x="8001" y="8430"/>
                  </a:lnTo>
                  <a:lnTo>
                    <a:pt x="7620" y="7966"/>
                  </a:lnTo>
                  <a:cubicBezTo>
                    <a:pt x="7573" y="7918"/>
                    <a:pt x="7573" y="7835"/>
                    <a:pt x="7620" y="7787"/>
                  </a:cubicBezTo>
                  <a:lnTo>
                    <a:pt x="8132" y="7264"/>
                  </a:lnTo>
                  <a:cubicBezTo>
                    <a:pt x="8156" y="7240"/>
                    <a:pt x="8192" y="7228"/>
                    <a:pt x="8226" y="7228"/>
                  </a:cubicBezTo>
                  <a:close/>
                  <a:moveTo>
                    <a:pt x="9013" y="7871"/>
                  </a:moveTo>
                  <a:lnTo>
                    <a:pt x="10871" y="9514"/>
                  </a:lnTo>
                  <a:cubicBezTo>
                    <a:pt x="11192" y="9800"/>
                    <a:pt x="11204" y="10276"/>
                    <a:pt x="10906" y="10573"/>
                  </a:cubicBezTo>
                  <a:cubicBezTo>
                    <a:pt x="10765" y="10715"/>
                    <a:pt x="10580" y="10784"/>
                    <a:pt x="10396" y="10784"/>
                  </a:cubicBezTo>
                  <a:cubicBezTo>
                    <a:pt x="10193" y="10784"/>
                    <a:pt x="9990" y="10700"/>
                    <a:pt x="9847" y="10538"/>
                  </a:cubicBezTo>
                  <a:lnTo>
                    <a:pt x="8227" y="8668"/>
                  </a:lnTo>
                  <a:lnTo>
                    <a:pt x="9013" y="7871"/>
                  </a:lnTo>
                  <a:close/>
                  <a:moveTo>
                    <a:pt x="4423" y="1"/>
                  </a:moveTo>
                  <a:cubicBezTo>
                    <a:pt x="3396" y="1"/>
                    <a:pt x="2370" y="394"/>
                    <a:pt x="1584" y="1179"/>
                  </a:cubicBezTo>
                  <a:cubicBezTo>
                    <a:pt x="0" y="2775"/>
                    <a:pt x="0" y="5299"/>
                    <a:pt x="1560" y="6883"/>
                  </a:cubicBezTo>
                  <a:cubicBezTo>
                    <a:pt x="2340" y="7663"/>
                    <a:pt x="3364" y="8052"/>
                    <a:pt x="4389" y="8052"/>
                  </a:cubicBezTo>
                  <a:cubicBezTo>
                    <a:pt x="5257" y="8052"/>
                    <a:pt x="6126" y="7773"/>
                    <a:pt x="6846" y="7216"/>
                  </a:cubicBezTo>
                  <a:lnTo>
                    <a:pt x="7323" y="7692"/>
                  </a:lnTo>
                  <a:cubicBezTo>
                    <a:pt x="7239" y="7859"/>
                    <a:pt x="7263" y="8049"/>
                    <a:pt x="7394" y="8180"/>
                  </a:cubicBezTo>
                  <a:lnTo>
                    <a:pt x="9644" y="10752"/>
                  </a:lnTo>
                  <a:cubicBezTo>
                    <a:pt x="9847" y="10986"/>
                    <a:pt x="10133" y="11105"/>
                    <a:pt x="10421" y="11105"/>
                  </a:cubicBezTo>
                  <a:cubicBezTo>
                    <a:pt x="10690" y="11105"/>
                    <a:pt x="10961" y="11001"/>
                    <a:pt x="11168" y="10788"/>
                  </a:cubicBezTo>
                  <a:cubicBezTo>
                    <a:pt x="11609" y="10359"/>
                    <a:pt x="11573" y="9657"/>
                    <a:pt x="11133" y="9264"/>
                  </a:cubicBezTo>
                  <a:lnTo>
                    <a:pt x="8573" y="7014"/>
                  </a:lnTo>
                  <a:cubicBezTo>
                    <a:pt x="8483" y="6939"/>
                    <a:pt x="8369" y="6897"/>
                    <a:pt x="8259" y="6897"/>
                  </a:cubicBezTo>
                  <a:cubicBezTo>
                    <a:pt x="8194" y="6897"/>
                    <a:pt x="8130" y="6911"/>
                    <a:pt x="8073" y="6942"/>
                  </a:cubicBezTo>
                  <a:lnTo>
                    <a:pt x="7596" y="6454"/>
                  </a:lnTo>
                  <a:cubicBezTo>
                    <a:pt x="8811" y="4894"/>
                    <a:pt x="8704" y="2632"/>
                    <a:pt x="7263" y="1179"/>
                  </a:cubicBezTo>
                  <a:cubicBezTo>
                    <a:pt x="6477" y="394"/>
                    <a:pt x="5450" y="1"/>
                    <a:pt x="44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46"/>
            <p:cNvSpPr/>
            <p:nvPr/>
          </p:nvSpPr>
          <p:spPr>
            <a:xfrm>
              <a:off x="4098219" y="3850602"/>
              <a:ext cx="101299" cy="195781"/>
            </a:xfrm>
            <a:custGeom>
              <a:avLst/>
              <a:gdLst/>
              <a:ahLst/>
              <a:cxnLst/>
              <a:rect l="l" t="t" r="r" b="b"/>
              <a:pathLst>
                <a:path w="3180" h="6146" extrusionOk="0">
                  <a:moveTo>
                    <a:pt x="194" y="1"/>
                  </a:moveTo>
                  <a:cubicBezTo>
                    <a:pt x="120" y="1"/>
                    <a:pt x="58" y="57"/>
                    <a:pt x="36" y="133"/>
                  </a:cubicBezTo>
                  <a:cubicBezTo>
                    <a:pt x="24" y="228"/>
                    <a:pt x="84" y="300"/>
                    <a:pt x="179" y="312"/>
                  </a:cubicBezTo>
                  <a:cubicBezTo>
                    <a:pt x="775" y="407"/>
                    <a:pt x="1322" y="669"/>
                    <a:pt x="1739" y="1110"/>
                  </a:cubicBezTo>
                  <a:cubicBezTo>
                    <a:pt x="2822" y="2193"/>
                    <a:pt x="2822" y="3967"/>
                    <a:pt x="1739" y="5050"/>
                  </a:cubicBezTo>
                  <a:cubicBezTo>
                    <a:pt x="1286" y="5479"/>
                    <a:pt x="739" y="5765"/>
                    <a:pt x="143" y="5836"/>
                  </a:cubicBezTo>
                  <a:cubicBezTo>
                    <a:pt x="60" y="5848"/>
                    <a:pt x="1" y="5932"/>
                    <a:pt x="13" y="6015"/>
                  </a:cubicBezTo>
                  <a:cubicBezTo>
                    <a:pt x="24" y="6086"/>
                    <a:pt x="84" y="6146"/>
                    <a:pt x="179" y="6146"/>
                  </a:cubicBezTo>
                  <a:lnTo>
                    <a:pt x="203" y="6146"/>
                  </a:lnTo>
                  <a:cubicBezTo>
                    <a:pt x="870" y="6063"/>
                    <a:pt x="1489" y="5753"/>
                    <a:pt x="1977" y="5277"/>
                  </a:cubicBezTo>
                  <a:cubicBezTo>
                    <a:pt x="3180" y="4062"/>
                    <a:pt x="3180" y="2086"/>
                    <a:pt x="1977" y="883"/>
                  </a:cubicBezTo>
                  <a:cubicBezTo>
                    <a:pt x="1501" y="407"/>
                    <a:pt x="894" y="97"/>
                    <a:pt x="215" y="2"/>
                  </a:cubicBezTo>
                  <a:cubicBezTo>
                    <a:pt x="208" y="1"/>
                    <a:pt x="201" y="1"/>
                    <a:pt x="1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46"/>
            <p:cNvSpPr/>
            <p:nvPr/>
          </p:nvSpPr>
          <p:spPr>
            <a:xfrm>
              <a:off x="3981789" y="3849136"/>
              <a:ext cx="103178" cy="198011"/>
            </a:xfrm>
            <a:custGeom>
              <a:avLst/>
              <a:gdLst/>
              <a:ahLst/>
              <a:cxnLst/>
              <a:rect l="l" t="t" r="r" b="b"/>
              <a:pathLst>
                <a:path w="3239" h="6216" extrusionOk="0">
                  <a:moveTo>
                    <a:pt x="3036" y="1"/>
                  </a:moveTo>
                  <a:cubicBezTo>
                    <a:pt x="2346" y="120"/>
                    <a:pt x="1703" y="441"/>
                    <a:pt x="1215" y="929"/>
                  </a:cubicBezTo>
                  <a:cubicBezTo>
                    <a:pt x="0" y="2132"/>
                    <a:pt x="0" y="4108"/>
                    <a:pt x="1215" y="5323"/>
                  </a:cubicBezTo>
                  <a:cubicBezTo>
                    <a:pt x="1715" y="5823"/>
                    <a:pt x="2346" y="6120"/>
                    <a:pt x="3036" y="6216"/>
                  </a:cubicBezTo>
                  <a:lnTo>
                    <a:pt x="3060" y="6216"/>
                  </a:lnTo>
                  <a:cubicBezTo>
                    <a:pt x="3132" y="6216"/>
                    <a:pt x="3203" y="6156"/>
                    <a:pt x="3215" y="6061"/>
                  </a:cubicBezTo>
                  <a:cubicBezTo>
                    <a:pt x="3239" y="5978"/>
                    <a:pt x="3156" y="5894"/>
                    <a:pt x="3072" y="5882"/>
                  </a:cubicBezTo>
                  <a:cubicBezTo>
                    <a:pt x="2441" y="5811"/>
                    <a:pt x="1882" y="5537"/>
                    <a:pt x="1429" y="5085"/>
                  </a:cubicBezTo>
                  <a:cubicBezTo>
                    <a:pt x="346" y="3989"/>
                    <a:pt x="346" y="2215"/>
                    <a:pt x="1429" y="1132"/>
                  </a:cubicBezTo>
                  <a:cubicBezTo>
                    <a:pt x="1882" y="691"/>
                    <a:pt x="2441" y="405"/>
                    <a:pt x="3072" y="334"/>
                  </a:cubicBezTo>
                  <a:cubicBezTo>
                    <a:pt x="3156" y="322"/>
                    <a:pt x="3215" y="239"/>
                    <a:pt x="3215" y="155"/>
                  </a:cubicBezTo>
                  <a:cubicBezTo>
                    <a:pt x="3203" y="60"/>
                    <a:pt x="3132" y="1"/>
                    <a:pt x="30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5" name="Google Shape;415;p46"/>
          <p:cNvGrpSpPr/>
          <p:nvPr/>
        </p:nvGrpSpPr>
        <p:grpSpPr>
          <a:xfrm>
            <a:off x="3366782" y="3499452"/>
            <a:ext cx="256284" cy="294301"/>
            <a:chOff x="2212084" y="1960358"/>
            <a:chExt cx="324698" cy="372863"/>
          </a:xfrm>
        </p:grpSpPr>
        <p:sp>
          <p:nvSpPr>
            <p:cNvPr id="416" name="Google Shape;416;p46"/>
            <p:cNvSpPr/>
            <p:nvPr/>
          </p:nvSpPr>
          <p:spPr>
            <a:xfrm>
              <a:off x="2291371" y="2128011"/>
              <a:ext cx="166888" cy="166888"/>
            </a:xfrm>
            <a:custGeom>
              <a:avLst/>
              <a:gdLst/>
              <a:ahLst/>
              <a:cxnLst/>
              <a:rect l="l" t="t" r="r" b="b"/>
              <a:pathLst>
                <a:path w="5239" h="5239" extrusionOk="0">
                  <a:moveTo>
                    <a:pt x="2620" y="357"/>
                  </a:moveTo>
                  <a:cubicBezTo>
                    <a:pt x="3870" y="357"/>
                    <a:pt x="4894" y="1369"/>
                    <a:pt x="4894" y="2631"/>
                  </a:cubicBezTo>
                  <a:cubicBezTo>
                    <a:pt x="4894" y="3882"/>
                    <a:pt x="3882" y="4906"/>
                    <a:pt x="2620" y="4906"/>
                  </a:cubicBezTo>
                  <a:cubicBezTo>
                    <a:pt x="1369" y="4906"/>
                    <a:pt x="346" y="3894"/>
                    <a:pt x="346" y="2631"/>
                  </a:cubicBezTo>
                  <a:cubicBezTo>
                    <a:pt x="346" y="1369"/>
                    <a:pt x="1369" y="357"/>
                    <a:pt x="2620" y="357"/>
                  </a:cubicBezTo>
                  <a:close/>
                  <a:moveTo>
                    <a:pt x="2620" y="0"/>
                  </a:moveTo>
                  <a:cubicBezTo>
                    <a:pt x="1179" y="0"/>
                    <a:pt x="0" y="1167"/>
                    <a:pt x="0" y="2620"/>
                  </a:cubicBezTo>
                  <a:cubicBezTo>
                    <a:pt x="0" y="4060"/>
                    <a:pt x="1179" y="5239"/>
                    <a:pt x="2620" y="5239"/>
                  </a:cubicBezTo>
                  <a:cubicBezTo>
                    <a:pt x="4060" y="5239"/>
                    <a:pt x="5239" y="4060"/>
                    <a:pt x="5239" y="2620"/>
                  </a:cubicBezTo>
                  <a:cubicBezTo>
                    <a:pt x="5239" y="1167"/>
                    <a:pt x="4060" y="0"/>
                    <a:pt x="26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46"/>
            <p:cNvSpPr/>
            <p:nvPr/>
          </p:nvSpPr>
          <p:spPr>
            <a:xfrm>
              <a:off x="2212084" y="1960358"/>
              <a:ext cx="324698" cy="372863"/>
            </a:xfrm>
            <a:custGeom>
              <a:avLst/>
              <a:gdLst/>
              <a:ahLst/>
              <a:cxnLst/>
              <a:rect l="l" t="t" r="r" b="b"/>
              <a:pathLst>
                <a:path w="10193" h="11705" extrusionOk="0">
                  <a:moveTo>
                    <a:pt x="7502" y="358"/>
                  </a:moveTo>
                  <a:lnTo>
                    <a:pt x="6383" y="2644"/>
                  </a:lnTo>
                  <a:lnTo>
                    <a:pt x="3811" y="2644"/>
                  </a:lnTo>
                  <a:lnTo>
                    <a:pt x="2692" y="358"/>
                  </a:lnTo>
                  <a:close/>
                  <a:moveTo>
                    <a:pt x="6228" y="3001"/>
                  </a:moveTo>
                  <a:lnTo>
                    <a:pt x="5692" y="4096"/>
                  </a:lnTo>
                  <a:cubicBezTo>
                    <a:pt x="5490" y="4073"/>
                    <a:pt x="5299" y="4049"/>
                    <a:pt x="5109" y="4049"/>
                  </a:cubicBezTo>
                  <a:cubicBezTo>
                    <a:pt x="4918" y="4049"/>
                    <a:pt x="4716" y="4073"/>
                    <a:pt x="4525" y="4096"/>
                  </a:cubicBezTo>
                  <a:lnTo>
                    <a:pt x="3989" y="3001"/>
                  </a:lnTo>
                  <a:close/>
                  <a:moveTo>
                    <a:pt x="2334" y="405"/>
                  </a:moveTo>
                  <a:lnTo>
                    <a:pt x="4168" y="4156"/>
                  </a:lnTo>
                  <a:cubicBezTo>
                    <a:pt x="3382" y="4370"/>
                    <a:pt x="2692" y="4799"/>
                    <a:pt x="2180" y="5406"/>
                  </a:cubicBezTo>
                  <a:lnTo>
                    <a:pt x="608" y="2227"/>
                  </a:lnTo>
                  <a:cubicBezTo>
                    <a:pt x="406" y="1787"/>
                    <a:pt x="584" y="1275"/>
                    <a:pt x="1013" y="1060"/>
                  </a:cubicBezTo>
                  <a:lnTo>
                    <a:pt x="2334" y="405"/>
                  </a:lnTo>
                  <a:close/>
                  <a:moveTo>
                    <a:pt x="2418" y="1"/>
                  </a:moveTo>
                  <a:cubicBezTo>
                    <a:pt x="2382" y="1"/>
                    <a:pt x="2358" y="1"/>
                    <a:pt x="2334" y="24"/>
                  </a:cubicBezTo>
                  <a:lnTo>
                    <a:pt x="846" y="751"/>
                  </a:lnTo>
                  <a:cubicBezTo>
                    <a:pt x="251" y="1048"/>
                    <a:pt x="1" y="1775"/>
                    <a:pt x="298" y="2370"/>
                  </a:cubicBezTo>
                  <a:lnTo>
                    <a:pt x="1942" y="5704"/>
                  </a:lnTo>
                  <a:cubicBezTo>
                    <a:pt x="1525" y="6311"/>
                    <a:pt x="1263" y="7073"/>
                    <a:pt x="1263" y="7883"/>
                  </a:cubicBezTo>
                  <a:cubicBezTo>
                    <a:pt x="1263" y="8275"/>
                    <a:pt x="1322" y="8680"/>
                    <a:pt x="1441" y="9049"/>
                  </a:cubicBezTo>
                  <a:cubicBezTo>
                    <a:pt x="1470" y="9126"/>
                    <a:pt x="1544" y="9179"/>
                    <a:pt x="1616" y="9179"/>
                  </a:cubicBezTo>
                  <a:cubicBezTo>
                    <a:pt x="1633" y="9179"/>
                    <a:pt x="1651" y="9176"/>
                    <a:pt x="1668" y="9168"/>
                  </a:cubicBezTo>
                  <a:cubicBezTo>
                    <a:pt x="1763" y="9145"/>
                    <a:pt x="1822" y="9037"/>
                    <a:pt x="1787" y="8954"/>
                  </a:cubicBezTo>
                  <a:cubicBezTo>
                    <a:pt x="1668" y="8609"/>
                    <a:pt x="1620" y="8240"/>
                    <a:pt x="1620" y="7883"/>
                  </a:cubicBezTo>
                  <a:cubicBezTo>
                    <a:pt x="1620" y="5954"/>
                    <a:pt x="3192" y="4394"/>
                    <a:pt x="5109" y="4394"/>
                  </a:cubicBezTo>
                  <a:cubicBezTo>
                    <a:pt x="7026" y="4394"/>
                    <a:pt x="8585" y="5954"/>
                    <a:pt x="8585" y="7883"/>
                  </a:cubicBezTo>
                  <a:cubicBezTo>
                    <a:pt x="8585" y="9799"/>
                    <a:pt x="7026" y="11359"/>
                    <a:pt x="5109" y="11359"/>
                  </a:cubicBezTo>
                  <a:cubicBezTo>
                    <a:pt x="3823" y="11359"/>
                    <a:pt x="2656" y="10657"/>
                    <a:pt x="2037" y="9526"/>
                  </a:cubicBezTo>
                  <a:cubicBezTo>
                    <a:pt x="2012" y="9468"/>
                    <a:pt x="1953" y="9433"/>
                    <a:pt x="1887" y="9433"/>
                  </a:cubicBezTo>
                  <a:cubicBezTo>
                    <a:pt x="1858" y="9433"/>
                    <a:pt x="1828" y="9440"/>
                    <a:pt x="1799" y="9454"/>
                  </a:cubicBezTo>
                  <a:cubicBezTo>
                    <a:pt x="1715" y="9502"/>
                    <a:pt x="1680" y="9597"/>
                    <a:pt x="1727" y="9692"/>
                  </a:cubicBezTo>
                  <a:cubicBezTo>
                    <a:pt x="2394" y="10931"/>
                    <a:pt x="3692" y="11704"/>
                    <a:pt x="5109" y="11704"/>
                  </a:cubicBezTo>
                  <a:cubicBezTo>
                    <a:pt x="7216" y="11704"/>
                    <a:pt x="8942" y="9978"/>
                    <a:pt x="8942" y="7859"/>
                  </a:cubicBezTo>
                  <a:cubicBezTo>
                    <a:pt x="8942" y="7061"/>
                    <a:pt x="8692" y="6311"/>
                    <a:pt x="8276" y="5692"/>
                  </a:cubicBezTo>
                  <a:lnTo>
                    <a:pt x="8966" y="4299"/>
                  </a:lnTo>
                  <a:cubicBezTo>
                    <a:pt x="9002" y="4215"/>
                    <a:pt x="8966" y="4108"/>
                    <a:pt x="8883" y="4061"/>
                  </a:cubicBezTo>
                  <a:cubicBezTo>
                    <a:pt x="8861" y="4051"/>
                    <a:pt x="8838" y="4047"/>
                    <a:pt x="8814" y="4047"/>
                  </a:cubicBezTo>
                  <a:cubicBezTo>
                    <a:pt x="8748" y="4047"/>
                    <a:pt x="8680" y="4082"/>
                    <a:pt x="8645" y="4144"/>
                  </a:cubicBezTo>
                  <a:lnTo>
                    <a:pt x="8038" y="5370"/>
                  </a:lnTo>
                  <a:cubicBezTo>
                    <a:pt x="7537" y="4763"/>
                    <a:pt x="6835" y="4334"/>
                    <a:pt x="6049" y="4120"/>
                  </a:cubicBezTo>
                  <a:lnTo>
                    <a:pt x="7871" y="370"/>
                  </a:lnTo>
                  <a:lnTo>
                    <a:pt x="9204" y="1025"/>
                  </a:lnTo>
                  <a:cubicBezTo>
                    <a:pt x="9633" y="1239"/>
                    <a:pt x="9812" y="1763"/>
                    <a:pt x="9597" y="2191"/>
                  </a:cubicBezTo>
                  <a:lnTo>
                    <a:pt x="8942" y="3513"/>
                  </a:lnTo>
                  <a:cubicBezTo>
                    <a:pt x="8907" y="3608"/>
                    <a:pt x="8942" y="3703"/>
                    <a:pt x="9026" y="3751"/>
                  </a:cubicBezTo>
                  <a:cubicBezTo>
                    <a:pt x="9049" y="3764"/>
                    <a:pt x="9074" y="3770"/>
                    <a:pt x="9099" y="3770"/>
                  </a:cubicBezTo>
                  <a:cubicBezTo>
                    <a:pt x="9164" y="3770"/>
                    <a:pt x="9230" y="3731"/>
                    <a:pt x="9264" y="3680"/>
                  </a:cubicBezTo>
                  <a:lnTo>
                    <a:pt x="9919" y="2358"/>
                  </a:lnTo>
                  <a:cubicBezTo>
                    <a:pt x="10193" y="1775"/>
                    <a:pt x="9943" y="1048"/>
                    <a:pt x="9347" y="751"/>
                  </a:cubicBezTo>
                  <a:lnTo>
                    <a:pt x="7859" y="24"/>
                  </a:lnTo>
                  <a:cubicBezTo>
                    <a:pt x="7835" y="1"/>
                    <a:pt x="7811" y="1"/>
                    <a:pt x="77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46"/>
            <p:cNvSpPr/>
            <p:nvPr/>
          </p:nvSpPr>
          <p:spPr>
            <a:xfrm>
              <a:off x="2319435" y="2157190"/>
              <a:ext cx="108880" cy="103210"/>
            </a:xfrm>
            <a:custGeom>
              <a:avLst/>
              <a:gdLst/>
              <a:ahLst/>
              <a:cxnLst/>
              <a:rect l="l" t="t" r="r" b="b"/>
              <a:pathLst>
                <a:path w="3418" h="3240" extrusionOk="0">
                  <a:moveTo>
                    <a:pt x="1739" y="346"/>
                  </a:moveTo>
                  <a:cubicBezTo>
                    <a:pt x="1822" y="346"/>
                    <a:pt x="1881" y="394"/>
                    <a:pt x="1929" y="465"/>
                  </a:cubicBezTo>
                  <a:lnTo>
                    <a:pt x="2096" y="787"/>
                  </a:lnTo>
                  <a:cubicBezTo>
                    <a:pt x="2179" y="953"/>
                    <a:pt x="2334" y="1073"/>
                    <a:pt x="2513" y="1108"/>
                  </a:cubicBezTo>
                  <a:lnTo>
                    <a:pt x="2870" y="1144"/>
                  </a:lnTo>
                  <a:cubicBezTo>
                    <a:pt x="2953" y="1168"/>
                    <a:pt x="3013" y="1203"/>
                    <a:pt x="3048" y="1299"/>
                  </a:cubicBezTo>
                  <a:cubicBezTo>
                    <a:pt x="3072" y="1370"/>
                    <a:pt x="3048" y="1465"/>
                    <a:pt x="2989" y="1525"/>
                  </a:cubicBezTo>
                  <a:lnTo>
                    <a:pt x="2739" y="1775"/>
                  </a:lnTo>
                  <a:cubicBezTo>
                    <a:pt x="2596" y="1906"/>
                    <a:pt x="2536" y="2085"/>
                    <a:pt x="2572" y="2263"/>
                  </a:cubicBezTo>
                  <a:lnTo>
                    <a:pt x="2632" y="2620"/>
                  </a:lnTo>
                  <a:cubicBezTo>
                    <a:pt x="2643" y="2692"/>
                    <a:pt x="2620" y="2787"/>
                    <a:pt x="2536" y="2823"/>
                  </a:cubicBezTo>
                  <a:cubicBezTo>
                    <a:pt x="2493" y="2852"/>
                    <a:pt x="2450" y="2867"/>
                    <a:pt x="2407" y="2867"/>
                  </a:cubicBezTo>
                  <a:cubicBezTo>
                    <a:pt x="2378" y="2867"/>
                    <a:pt x="2350" y="2861"/>
                    <a:pt x="2322" y="2847"/>
                  </a:cubicBezTo>
                  <a:lnTo>
                    <a:pt x="2001" y="2680"/>
                  </a:lnTo>
                  <a:cubicBezTo>
                    <a:pt x="1917" y="2632"/>
                    <a:pt x="1822" y="2620"/>
                    <a:pt x="1739" y="2620"/>
                  </a:cubicBezTo>
                  <a:cubicBezTo>
                    <a:pt x="1643" y="2620"/>
                    <a:pt x="1560" y="2632"/>
                    <a:pt x="1465" y="2680"/>
                  </a:cubicBezTo>
                  <a:lnTo>
                    <a:pt x="1155" y="2847"/>
                  </a:lnTo>
                  <a:cubicBezTo>
                    <a:pt x="1128" y="2865"/>
                    <a:pt x="1097" y="2872"/>
                    <a:pt x="1066" y="2872"/>
                  </a:cubicBezTo>
                  <a:cubicBezTo>
                    <a:pt x="1016" y="2872"/>
                    <a:pt x="966" y="2852"/>
                    <a:pt x="929" y="2823"/>
                  </a:cubicBezTo>
                  <a:cubicBezTo>
                    <a:pt x="858" y="2787"/>
                    <a:pt x="822" y="2692"/>
                    <a:pt x="846" y="2620"/>
                  </a:cubicBezTo>
                  <a:lnTo>
                    <a:pt x="905" y="2263"/>
                  </a:lnTo>
                  <a:cubicBezTo>
                    <a:pt x="929" y="2085"/>
                    <a:pt x="869" y="1894"/>
                    <a:pt x="738" y="1775"/>
                  </a:cubicBezTo>
                  <a:lnTo>
                    <a:pt x="488" y="1525"/>
                  </a:lnTo>
                  <a:cubicBezTo>
                    <a:pt x="429" y="1465"/>
                    <a:pt x="393" y="1382"/>
                    <a:pt x="429" y="1299"/>
                  </a:cubicBezTo>
                  <a:cubicBezTo>
                    <a:pt x="453" y="1227"/>
                    <a:pt x="512" y="1168"/>
                    <a:pt x="608" y="1144"/>
                  </a:cubicBezTo>
                  <a:lnTo>
                    <a:pt x="965" y="1108"/>
                  </a:lnTo>
                  <a:cubicBezTo>
                    <a:pt x="1143" y="1073"/>
                    <a:pt x="1298" y="953"/>
                    <a:pt x="1381" y="787"/>
                  </a:cubicBezTo>
                  <a:lnTo>
                    <a:pt x="1548" y="465"/>
                  </a:lnTo>
                  <a:cubicBezTo>
                    <a:pt x="1572" y="394"/>
                    <a:pt x="1643" y="346"/>
                    <a:pt x="1739" y="346"/>
                  </a:cubicBezTo>
                  <a:close/>
                  <a:moveTo>
                    <a:pt x="1703" y="1"/>
                  </a:moveTo>
                  <a:cubicBezTo>
                    <a:pt x="1489" y="1"/>
                    <a:pt x="1310" y="120"/>
                    <a:pt x="1203" y="311"/>
                  </a:cubicBezTo>
                  <a:lnTo>
                    <a:pt x="1036" y="644"/>
                  </a:lnTo>
                  <a:cubicBezTo>
                    <a:pt x="1012" y="703"/>
                    <a:pt x="953" y="739"/>
                    <a:pt x="869" y="763"/>
                  </a:cubicBezTo>
                  <a:lnTo>
                    <a:pt x="512" y="811"/>
                  </a:lnTo>
                  <a:cubicBezTo>
                    <a:pt x="310" y="834"/>
                    <a:pt x="131" y="989"/>
                    <a:pt x="60" y="1192"/>
                  </a:cubicBezTo>
                  <a:cubicBezTo>
                    <a:pt x="0" y="1406"/>
                    <a:pt x="36" y="1620"/>
                    <a:pt x="203" y="1775"/>
                  </a:cubicBezTo>
                  <a:lnTo>
                    <a:pt x="500" y="2025"/>
                  </a:lnTo>
                  <a:cubicBezTo>
                    <a:pt x="548" y="2073"/>
                    <a:pt x="572" y="2144"/>
                    <a:pt x="560" y="2216"/>
                  </a:cubicBezTo>
                  <a:lnTo>
                    <a:pt x="500" y="2573"/>
                  </a:lnTo>
                  <a:cubicBezTo>
                    <a:pt x="477" y="2787"/>
                    <a:pt x="548" y="2989"/>
                    <a:pt x="727" y="3120"/>
                  </a:cubicBezTo>
                  <a:cubicBezTo>
                    <a:pt x="834" y="3204"/>
                    <a:pt x="929" y="3228"/>
                    <a:pt x="1048" y="3228"/>
                  </a:cubicBezTo>
                  <a:cubicBezTo>
                    <a:pt x="1143" y="3228"/>
                    <a:pt x="1227" y="3216"/>
                    <a:pt x="1322" y="3168"/>
                  </a:cubicBezTo>
                  <a:lnTo>
                    <a:pt x="1631" y="3001"/>
                  </a:lnTo>
                  <a:cubicBezTo>
                    <a:pt x="1661" y="2989"/>
                    <a:pt x="1694" y="2983"/>
                    <a:pt x="1727" y="2983"/>
                  </a:cubicBezTo>
                  <a:cubicBezTo>
                    <a:pt x="1759" y="2983"/>
                    <a:pt x="1792" y="2989"/>
                    <a:pt x="1822" y="3001"/>
                  </a:cubicBezTo>
                  <a:lnTo>
                    <a:pt x="2143" y="3168"/>
                  </a:lnTo>
                  <a:cubicBezTo>
                    <a:pt x="2227" y="3215"/>
                    <a:pt x="2318" y="3239"/>
                    <a:pt x="2409" y="3239"/>
                  </a:cubicBezTo>
                  <a:cubicBezTo>
                    <a:pt x="2524" y="3239"/>
                    <a:pt x="2639" y="3200"/>
                    <a:pt x="2739" y="3120"/>
                  </a:cubicBezTo>
                  <a:cubicBezTo>
                    <a:pt x="2917" y="2989"/>
                    <a:pt x="2989" y="2787"/>
                    <a:pt x="2953" y="2573"/>
                  </a:cubicBezTo>
                  <a:lnTo>
                    <a:pt x="2894" y="2216"/>
                  </a:lnTo>
                  <a:cubicBezTo>
                    <a:pt x="2882" y="2144"/>
                    <a:pt x="2917" y="2085"/>
                    <a:pt x="2953" y="2025"/>
                  </a:cubicBezTo>
                  <a:lnTo>
                    <a:pt x="3215" y="1775"/>
                  </a:lnTo>
                  <a:cubicBezTo>
                    <a:pt x="3358" y="1620"/>
                    <a:pt x="3417" y="1406"/>
                    <a:pt x="3358" y="1192"/>
                  </a:cubicBezTo>
                  <a:cubicBezTo>
                    <a:pt x="3298" y="989"/>
                    <a:pt x="3120" y="834"/>
                    <a:pt x="2894" y="811"/>
                  </a:cubicBezTo>
                  <a:lnTo>
                    <a:pt x="2536" y="763"/>
                  </a:lnTo>
                  <a:cubicBezTo>
                    <a:pt x="2465" y="739"/>
                    <a:pt x="2405" y="703"/>
                    <a:pt x="2382" y="644"/>
                  </a:cubicBezTo>
                  <a:lnTo>
                    <a:pt x="2215" y="311"/>
                  </a:lnTo>
                  <a:cubicBezTo>
                    <a:pt x="2120" y="120"/>
                    <a:pt x="1929" y="1"/>
                    <a:pt x="17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9" name="Google Shape;419;p46"/>
          <p:cNvSpPr/>
          <p:nvPr/>
        </p:nvSpPr>
        <p:spPr>
          <a:xfrm>
            <a:off x="3344492" y="1970212"/>
            <a:ext cx="300880" cy="246623"/>
          </a:xfrm>
          <a:custGeom>
            <a:avLst/>
            <a:gdLst/>
            <a:ahLst/>
            <a:cxnLst/>
            <a:rect l="l" t="t" r="r" b="b"/>
            <a:pathLst>
              <a:path w="11967" h="9809" extrusionOk="0">
                <a:moveTo>
                  <a:pt x="8309" y="358"/>
                </a:moveTo>
                <a:cubicBezTo>
                  <a:pt x="8940" y="358"/>
                  <a:pt x="9663" y="469"/>
                  <a:pt x="10418" y="796"/>
                </a:cubicBezTo>
                <a:lnTo>
                  <a:pt x="10418" y="7796"/>
                </a:lnTo>
                <a:cubicBezTo>
                  <a:pt x="9723" y="7513"/>
                  <a:pt x="8997" y="7381"/>
                  <a:pt x="8289" y="7381"/>
                </a:cubicBezTo>
                <a:cubicBezTo>
                  <a:pt x="7542" y="7381"/>
                  <a:pt x="6816" y="7527"/>
                  <a:pt x="6168" y="7796"/>
                </a:cubicBezTo>
                <a:lnTo>
                  <a:pt x="6168" y="796"/>
                </a:lnTo>
                <a:cubicBezTo>
                  <a:pt x="6430" y="676"/>
                  <a:pt x="7238" y="358"/>
                  <a:pt x="8309" y="358"/>
                </a:cubicBezTo>
                <a:close/>
                <a:moveTo>
                  <a:pt x="3700" y="358"/>
                </a:moveTo>
                <a:cubicBezTo>
                  <a:pt x="4458" y="358"/>
                  <a:pt x="5191" y="513"/>
                  <a:pt x="5823" y="796"/>
                </a:cubicBezTo>
                <a:cubicBezTo>
                  <a:pt x="5811" y="1677"/>
                  <a:pt x="5811" y="6761"/>
                  <a:pt x="5811" y="7796"/>
                </a:cubicBezTo>
                <a:cubicBezTo>
                  <a:pt x="5418" y="7642"/>
                  <a:pt x="4656" y="7392"/>
                  <a:pt x="3668" y="7392"/>
                </a:cubicBezTo>
                <a:cubicBezTo>
                  <a:pt x="2929" y="7392"/>
                  <a:pt x="2215" y="7523"/>
                  <a:pt x="1548" y="7808"/>
                </a:cubicBezTo>
                <a:lnTo>
                  <a:pt x="1548" y="3867"/>
                </a:lnTo>
                <a:cubicBezTo>
                  <a:pt x="1548" y="3760"/>
                  <a:pt x="1477" y="3689"/>
                  <a:pt x="1370" y="3689"/>
                </a:cubicBezTo>
                <a:cubicBezTo>
                  <a:pt x="1262" y="3689"/>
                  <a:pt x="1191" y="3760"/>
                  <a:pt x="1191" y="3867"/>
                </a:cubicBezTo>
                <a:lnTo>
                  <a:pt x="1191" y="7987"/>
                </a:lnTo>
                <a:cubicBezTo>
                  <a:pt x="1191" y="8118"/>
                  <a:pt x="1298" y="8225"/>
                  <a:pt x="1429" y="8225"/>
                </a:cubicBezTo>
                <a:cubicBezTo>
                  <a:pt x="1465" y="8225"/>
                  <a:pt x="1489" y="8225"/>
                  <a:pt x="1524" y="8213"/>
                </a:cubicBezTo>
                <a:cubicBezTo>
                  <a:pt x="2203" y="7916"/>
                  <a:pt x="2917" y="7761"/>
                  <a:pt x="3656" y="7761"/>
                </a:cubicBezTo>
                <a:cubicBezTo>
                  <a:pt x="4715" y="7761"/>
                  <a:pt x="5537" y="8070"/>
                  <a:pt x="5799" y="8189"/>
                </a:cubicBezTo>
                <a:lnTo>
                  <a:pt x="5799" y="8606"/>
                </a:lnTo>
                <a:lnTo>
                  <a:pt x="417" y="8606"/>
                </a:lnTo>
                <a:cubicBezTo>
                  <a:pt x="381" y="8606"/>
                  <a:pt x="358" y="8582"/>
                  <a:pt x="358" y="8547"/>
                </a:cubicBezTo>
                <a:lnTo>
                  <a:pt x="358" y="1248"/>
                </a:lnTo>
                <a:cubicBezTo>
                  <a:pt x="358" y="1212"/>
                  <a:pt x="381" y="1188"/>
                  <a:pt x="417" y="1188"/>
                </a:cubicBezTo>
                <a:lnTo>
                  <a:pt x="1203" y="1188"/>
                </a:lnTo>
                <a:lnTo>
                  <a:pt x="1203" y="3153"/>
                </a:lnTo>
                <a:cubicBezTo>
                  <a:pt x="1203" y="3248"/>
                  <a:pt x="1274" y="3332"/>
                  <a:pt x="1382" y="3332"/>
                </a:cubicBezTo>
                <a:cubicBezTo>
                  <a:pt x="1489" y="3332"/>
                  <a:pt x="1560" y="3248"/>
                  <a:pt x="1560" y="3153"/>
                </a:cubicBezTo>
                <a:lnTo>
                  <a:pt x="1560" y="796"/>
                </a:lnTo>
                <a:cubicBezTo>
                  <a:pt x="2253" y="495"/>
                  <a:pt x="2987" y="358"/>
                  <a:pt x="3700" y="358"/>
                </a:cubicBezTo>
                <a:close/>
                <a:moveTo>
                  <a:pt x="6608" y="7987"/>
                </a:moveTo>
                <a:lnTo>
                  <a:pt x="6608" y="9249"/>
                </a:lnTo>
                <a:lnTo>
                  <a:pt x="6501" y="9166"/>
                </a:lnTo>
                <a:cubicBezTo>
                  <a:pt x="6471" y="9136"/>
                  <a:pt x="6430" y="9121"/>
                  <a:pt x="6390" y="9121"/>
                </a:cubicBezTo>
                <a:cubicBezTo>
                  <a:pt x="6349" y="9121"/>
                  <a:pt x="6311" y="9136"/>
                  <a:pt x="6287" y="9166"/>
                </a:cubicBezTo>
                <a:lnTo>
                  <a:pt x="6168" y="9261"/>
                </a:lnTo>
                <a:lnTo>
                  <a:pt x="6168" y="8166"/>
                </a:lnTo>
                <a:cubicBezTo>
                  <a:pt x="6251" y="8118"/>
                  <a:pt x="6418" y="8058"/>
                  <a:pt x="6608" y="7987"/>
                </a:cubicBezTo>
                <a:close/>
                <a:moveTo>
                  <a:pt x="8273" y="0"/>
                </a:moveTo>
                <a:cubicBezTo>
                  <a:pt x="7438" y="0"/>
                  <a:pt x="6643" y="178"/>
                  <a:pt x="5989" y="486"/>
                </a:cubicBezTo>
                <a:cubicBezTo>
                  <a:pt x="5715" y="367"/>
                  <a:pt x="4858" y="10"/>
                  <a:pt x="3668" y="10"/>
                </a:cubicBezTo>
                <a:cubicBezTo>
                  <a:pt x="2858" y="10"/>
                  <a:pt x="2072" y="176"/>
                  <a:pt x="1322" y="510"/>
                </a:cubicBezTo>
                <a:cubicBezTo>
                  <a:pt x="1143" y="593"/>
                  <a:pt x="1191" y="796"/>
                  <a:pt x="1191" y="843"/>
                </a:cubicBezTo>
                <a:lnTo>
                  <a:pt x="405" y="843"/>
                </a:lnTo>
                <a:cubicBezTo>
                  <a:pt x="179" y="843"/>
                  <a:pt x="0" y="1022"/>
                  <a:pt x="0" y="1248"/>
                </a:cubicBezTo>
                <a:lnTo>
                  <a:pt x="0" y="8535"/>
                </a:lnTo>
                <a:cubicBezTo>
                  <a:pt x="0" y="8761"/>
                  <a:pt x="179" y="8939"/>
                  <a:pt x="405" y="8939"/>
                </a:cubicBezTo>
                <a:lnTo>
                  <a:pt x="5811" y="8939"/>
                </a:lnTo>
                <a:lnTo>
                  <a:pt x="5811" y="9630"/>
                </a:lnTo>
                <a:cubicBezTo>
                  <a:pt x="5811" y="9740"/>
                  <a:pt x="5889" y="9808"/>
                  <a:pt x="5977" y="9808"/>
                </a:cubicBezTo>
                <a:cubicBezTo>
                  <a:pt x="6013" y="9808"/>
                  <a:pt x="6050" y="9797"/>
                  <a:pt x="6084" y="9773"/>
                </a:cubicBezTo>
                <a:lnTo>
                  <a:pt x="6382" y="9535"/>
                </a:lnTo>
                <a:cubicBezTo>
                  <a:pt x="6656" y="9737"/>
                  <a:pt x="6668" y="9809"/>
                  <a:pt x="6787" y="9809"/>
                </a:cubicBezTo>
                <a:cubicBezTo>
                  <a:pt x="6894" y="9809"/>
                  <a:pt x="6966" y="9737"/>
                  <a:pt x="6966" y="9630"/>
                </a:cubicBezTo>
                <a:lnTo>
                  <a:pt x="6966" y="8939"/>
                </a:lnTo>
                <a:lnTo>
                  <a:pt x="9335" y="8939"/>
                </a:lnTo>
                <a:cubicBezTo>
                  <a:pt x="9442" y="8939"/>
                  <a:pt x="9513" y="8856"/>
                  <a:pt x="9513" y="8761"/>
                </a:cubicBezTo>
                <a:cubicBezTo>
                  <a:pt x="9513" y="8654"/>
                  <a:pt x="9442" y="8582"/>
                  <a:pt x="9335" y="8582"/>
                </a:cubicBezTo>
                <a:lnTo>
                  <a:pt x="6966" y="8582"/>
                </a:lnTo>
                <a:lnTo>
                  <a:pt x="6966" y="7892"/>
                </a:lnTo>
                <a:cubicBezTo>
                  <a:pt x="7400" y="7783"/>
                  <a:pt x="7847" y="7728"/>
                  <a:pt x="8295" y="7728"/>
                </a:cubicBezTo>
                <a:cubicBezTo>
                  <a:pt x="9025" y="7728"/>
                  <a:pt x="9760" y="7875"/>
                  <a:pt x="10454" y="8177"/>
                </a:cubicBezTo>
                <a:cubicBezTo>
                  <a:pt x="10483" y="8192"/>
                  <a:pt x="10514" y="8199"/>
                  <a:pt x="10544" y="8199"/>
                </a:cubicBezTo>
                <a:cubicBezTo>
                  <a:pt x="10662" y="8199"/>
                  <a:pt x="10776" y="8096"/>
                  <a:pt x="10776" y="7963"/>
                </a:cubicBezTo>
                <a:lnTo>
                  <a:pt x="10776" y="1177"/>
                </a:lnTo>
                <a:lnTo>
                  <a:pt x="11561" y="1177"/>
                </a:lnTo>
                <a:cubicBezTo>
                  <a:pt x="11597" y="1177"/>
                  <a:pt x="11621" y="1212"/>
                  <a:pt x="11621" y="1236"/>
                </a:cubicBezTo>
                <a:lnTo>
                  <a:pt x="11621" y="8535"/>
                </a:lnTo>
                <a:cubicBezTo>
                  <a:pt x="11621" y="8570"/>
                  <a:pt x="11597" y="8594"/>
                  <a:pt x="11561" y="8594"/>
                </a:cubicBezTo>
                <a:lnTo>
                  <a:pt x="10049" y="8594"/>
                </a:lnTo>
                <a:cubicBezTo>
                  <a:pt x="9942" y="8594"/>
                  <a:pt x="9871" y="8666"/>
                  <a:pt x="9871" y="8773"/>
                </a:cubicBezTo>
                <a:cubicBezTo>
                  <a:pt x="9871" y="8880"/>
                  <a:pt x="9942" y="8951"/>
                  <a:pt x="10049" y="8951"/>
                </a:cubicBezTo>
                <a:lnTo>
                  <a:pt x="11561" y="8951"/>
                </a:lnTo>
                <a:cubicBezTo>
                  <a:pt x="11788" y="8951"/>
                  <a:pt x="11966" y="8773"/>
                  <a:pt x="11966" y="8547"/>
                </a:cubicBezTo>
                <a:lnTo>
                  <a:pt x="11966" y="1236"/>
                </a:lnTo>
                <a:cubicBezTo>
                  <a:pt x="11954" y="998"/>
                  <a:pt x="11776" y="831"/>
                  <a:pt x="11549" y="831"/>
                </a:cubicBezTo>
                <a:lnTo>
                  <a:pt x="10764" y="831"/>
                </a:lnTo>
                <a:cubicBezTo>
                  <a:pt x="10752" y="784"/>
                  <a:pt x="10811" y="581"/>
                  <a:pt x="10633" y="498"/>
                </a:cubicBezTo>
                <a:cubicBezTo>
                  <a:pt x="9864" y="154"/>
                  <a:pt x="9051" y="0"/>
                  <a:pt x="827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atercolor Background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68FFEE"/>
      </a:accent1>
      <a:accent2>
        <a:srgbClr val="4FFDEA"/>
      </a:accent2>
      <a:accent3>
        <a:srgbClr val="C8A0EE"/>
      </a:accent3>
      <a:accent4>
        <a:srgbClr val="B664DD"/>
      </a:accent4>
      <a:accent5>
        <a:srgbClr val="DEBCEE"/>
      </a:accent5>
      <a:accent6>
        <a:srgbClr val="9272BE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598</Words>
  <Application>Microsoft Office PowerPoint</Application>
  <PresentationFormat>On-screen Show (16:9)</PresentationFormat>
  <Paragraphs>79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Assistant Light</vt:lpstr>
      <vt:lpstr>Barlow Semi Condensed</vt:lpstr>
      <vt:lpstr>Scope One</vt:lpstr>
      <vt:lpstr>Nunito Light</vt:lpstr>
      <vt:lpstr>Arial</vt:lpstr>
      <vt:lpstr>Fira Sans Extra Condensed Medium</vt:lpstr>
      <vt:lpstr>Watercolor Background by Slidesgo</vt:lpstr>
      <vt:lpstr>Mental Health</vt:lpstr>
      <vt:lpstr>#1 – Establish a Routine</vt:lpstr>
      <vt:lpstr>Structure</vt:lpstr>
      <vt:lpstr>#2 –  Stay Active &amp; Exercise</vt:lpstr>
      <vt:lpstr>Exercise helps to create endorphins in our brains, which makes us feel happier.</vt:lpstr>
      <vt:lpstr>#3 – Go Outside</vt:lpstr>
      <vt:lpstr>Sunlight Helps!</vt:lpstr>
      <vt:lpstr>#4 –  Do Your Homework!</vt:lpstr>
      <vt:lpstr>Why should we do homework?</vt:lpstr>
      <vt:lpstr>#5 – Stay Organized</vt:lpstr>
      <vt:lpstr>cluttered room = cluttered mind!</vt:lpstr>
      <vt:lpstr>#6 –  Do Something Creative</vt:lpstr>
      <vt:lpstr>Creative Ideas</vt:lpstr>
      <vt:lpstr>#7 – Keep a Journal</vt:lpstr>
      <vt:lpstr>Express your Feelings</vt:lpstr>
      <vt:lpstr>#8 –  Reach Out to Others</vt:lpstr>
      <vt:lpstr>Communicate with Friends &amp; Family</vt:lpstr>
      <vt:lpstr>#9 – Eat Healthy</vt:lpstr>
      <vt:lpstr>Eat fruits, vegetables, and protein.  Avoid junk foods!</vt:lpstr>
      <vt:lpstr>#10 –  Listen to Music</vt:lpstr>
      <vt:lpstr>If you’re in a bad mood, try this . . .</vt:lpstr>
      <vt:lpstr>#11 – Limit News Watching</vt:lpstr>
      <vt:lpstr>Should we watch the news?</vt:lpstr>
      <vt:lpstr>#12 –  Remember this won’t last Forever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Hello World!</dc:title>
  <dc:creator>Melody Hoffman</dc:creator>
  <cp:lastModifiedBy>nina.rubio1414@gmail.com</cp:lastModifiedBy>
  <cp:revision>4</cp:revision>
  <dcterms:modified xsi:type="dcterms:W3CDTF">2020-04-23T14:54:15Z</dcterms:modified>
</cp:coreProperties>
</file>