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2A606-E431-4400-A301-2C19E14B0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6EDB1-49FA-46CF-BBC1-BE4555B20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8543A-49BF-42D3-835E-CA9C778F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851EA-1DA6-4435-A2BF-8F6C151D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1D08D-68A1-47F7-8F0E-2E56ED3C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8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AAC1-3D69-4E06-A879-8013C1A7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66F80-6B08-4FC9-8E2B-1B40E9235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820D5-2762-46C7-BCCA-F314C6F2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FB4D0-3BF5-401C-A39A-0BE47F99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C1404-5A7E-480E-B68C-61017ADE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5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8200F-9768-4B4C-983E-78D9BF2A4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B11EA-7D82-456C-B1A3-6CF9B2C25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EB9A-D80B-4769-BF94-323EB887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8E717-C008-4B08-8BAE-DC2E2D9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BABDA-93E2-412C-851D-0ED22EB0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9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1A344-233C-4F7D-BE01-66CFFBC2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BC40B-071F-4B84-B669-EC088CC9E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72228-C665-4D46-97FF-F6C6B1402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A31C-F1AF-43CF-928B-5F511D697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1A5A4-AE27-473F-8ED1-79218CBE4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2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D56D-673B-45F2-8877-73D375A8C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270A7-81A8-4922-9E1F-BD8C2CEBE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29247-08AD-4ABE-9A74-DA776DF6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7D132-3A83-4D2B-83E4-DCA74EDB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74FB7-B21C-4CA5-9EAE-972A1AF3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0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585E-73FA-47C9-90B6-6A774282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B73A7-0E48-4C4B-B624-DF68290BB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A36A0-0E64-43D7-A297-196D1656D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2F3E7-1F9B-4855-A5AD-63698A491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288C7-FCA5-41C1-8F7B-6AAC8348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033BC-8E55-4C52-9858-A07207F32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1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9E82A-0E8C-4F4E-BD9C-4BFACF0D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62643-EB92-41C1-9BEF-3B824E1A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C124F7-84ED-4433-B5F5-481E104B8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EE4262-7B37-4E53-8C4E-053709AFF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DD0808-61D6-4FFB-BB1A-7AB9B3839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C0566-E8A4-4A56-872A-0C1FC306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E6F4D-861E-445C-843B-49C9926A3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1894B-0526-4583-B248-3F86A412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1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1E64-29E1-4E0E-BAA1-94B53C1C8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9D870-69E3-4B4C-AD1D-3FB1CD89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CF1AA-2D1F-4B78-A27A-B250060F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52F5C-4E61-48F7-AC7A-431C3EC9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3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F104B-C8A4-4755-9A2E-89F261D2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E662C-5242-47EA-A9A9-13A72B07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12DCB-5C64-480A-ACBF-33E14B49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7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F44D7-4E61-45B8-B296-5CB0996EE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7C22-A248-4B9D-BB42-64F644211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FCD37-DC89-467D-BEEF-17D1419C4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480C6-9CB1-43A5-9AA9-B90B7231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ED947-6813-4C70-B8E4-13B631ED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32230-F337-4A1F-92D8-BE490C8C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5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BD23-B633-4B66-900D-C4994705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EA66DC-EE2A-4E28-8C83-9BFEA7DE5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F7163-CE5D-40A4-B98A-A0FD4F89D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07A90-5A85-4975-8F01-E20D30039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FE837-D85A-47DA-B2F8-DFC26393B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08E29-88DC-410A-8684-58BCE9FC5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6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AA011-A1E3-4167-B76B-75ECE454C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E47E7-9E74-47A8-B834-C8E0C9A93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180D-3E03-4CB7-9907-3084E1F6E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5D67B-6E36-4EF2-942F-5121C1A6F0AD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B500-E681-4E89-9B75-F1E53E6C11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BA754-30A1-40D2-8698-60DB5484E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39035-1B94-4FE2-819A-6819684FB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5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rubio.janina.m@muscogee.k12.ga.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5096-5BFB-4358-91BD-FB95E368C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8483" y="1226727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Meet Your Counselor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1CF10-5C7A-4251-B41F-3C29A487F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483" y="3706402"/>
            <a:ext cx="9144000" cy="1655762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Blackmon Road Middle School </a:t>
            </a:r>
          </a:p>
          <a:p>
            <a:r>
              <a:rPr lang="en-US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70520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93D2-D47C-450A-8AE4-76140DB12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About Ms. Rubio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33B3F-3402-4A10-AA33-9DB3CF318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Student-Athlete @ Columbus State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From California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have 2 younger sisters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love the beach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love Georgia football- Go Dawgs!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My favorite baseball team is the New York Yankees but I will still root for the Braves.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My dog’s name is Jeter</a:t>
            </a:r>
          </a:p>
          <a:p>
            <a:r>
              <a:rPr lang="en-US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am very competitive</a:t>
            </a:r>
          </a:p>
        </p:txBody>
      </p:sp>
    </p:spTree>
    <p:extLst>
      <p:ext uri="{BB962C8B-B14F-4D97-AF65-F5344CB8AC3E}">
        <p14:creationId xmlns:p14="http://schemas.microsoft.com/office/powerpoint/2010/main" val="305600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B34A2-E3BB-4608-9DAD-F6A8DD3D5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324" y="365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What does a School Counselor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C4CD5-8564-49AC-AE67-9A9AA51A2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1" y="1750888"/>
            <a:ext cx="418702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Helps students…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Understand their feelings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Find solutions to problems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Recognize their best strengths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Develop skills to be great community contributors and more!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F4853E-B560-429B-B4F9-B33F70CE0A4E}"/>
              </a:ext>
            </a:extLst>
          </p:cNvPr>
          <p:cNvSpPr txBox="1">
            <a:spLocks/>
          </p:cNvSpPr>
          <p:nvPr/>
        </p:nvSpPr>
        <p:spPr>
          <a:xfrm>
            <a:off x="4145726" y="1750888"/>
            <a:ext cx="41870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Visits your class to teach about…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Feelings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Friendship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Conflict Resolution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Coping Skills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College/Careers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Stress Management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Goal Setting and more!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55930D-4B39-4BFE-887B-FB2931F81CC0}"/>
              </a:ext>
            </a:extLst>
          </p:cNvPr>
          <p:cNvSpPr txBox="1">
            <a:spLocks/>
          </p:cNvSpPr>
          <p:nvPr/>
        </p:nvSpPr>
        <p:spPr>
          <a:xfrm>
            <a:off x="7951249" y="1750888"/>
            <a:ext cx="41870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Meets with groups of students to…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Practice new skills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Talk about how things are going at school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Talk about how things are going at home</a:t>
            </a:r>
          </a:p>
          <a:p>
            <a:pPr>
              <a:buFontTx/>
              <a:buChar char="-"/>
            </a:pPr>
            <a:r>
              <a:rPr lang="en-US" sz="26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Make new friends and more!</a:t>
            </a:r>
          </a:p>
        </p:txBody>
      </p:sp>
    </p:spTree>
    <p:extLst>
      <p:ext uri="{BB962C8B-B14F-4D97-AF65-F5344CB8AC3E}">
        <p14:creationId xmlns:p14="http://schemas.microsoft.com/office/powerpoint/2010/main" val="271646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1E474-9335-4E14-9091-2D0F5EEE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Most importantly, Counselors…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4B4CE57-CE73-433D-90BE-8F2482CEA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723" y="1985383"/>
            <a:ext cx="7288033" cy="2981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KEEP WHAT YOU SAY PRIVATE </a:t>
            </a:r>
            <a:r>
              <a:rPr lang="en-US" sz="3200" b="1" u="sng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UNLESS…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Someone is hurting you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You want to hurt yourself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You want to hurt someone else</a:t>
            </a:r>
          </a:p>
          <a:p>
            <a:pPr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You give me permission to share</a:t>
            </a:r>
          </a:p>
        </p:txBody>
      </p:sp>
    </p:spTree>
    <p:extLst>
      <p:ext uri="{BB962C8B-B14F-4D97-AF65-F5344CB8AC3E}">
        <p14:creationId xmlns:p14="http://schemas.microsoft.com/office/powerpoint/2010/main" val="269495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B359-4A18-4769-92DC-FC341CC27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How do you get in touch with Ms. Rubio?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11C25-6C12-4F7D-99D4-92DFC7CF4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81" y="1809750"/>
            <a:ext cx="10739437" cy="4876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AM AVAILABLE!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Virtual Office Hours: 8 am – 4 pm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Email: </a:t>
            </a: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rubio.janina.m@muscogee.k12.ga.us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1">
                  <a:lumMod val="9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Phone: 706-565-2998- Request to speak with Ms. Rubio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Any teacher or administrator can help you reach out to me!</a:t>
            </a:r>
          </a:p>
          <a:p>
            <a:pPr marL="0" indent="0" algn="ctr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AM HERE TO HELP IN ANY WAY I CAN!</a:t>
            </a:r>
          </a:p>
        </p:txBody>
      </p:sp>
    </p:spTree>
    <p:extLst>
      <p:ext uri="{BB962C8B-B14F-4D97-AF65-F5344CB8AC3E}">
        <p14:creationId xmlns:p14="http://schemas.microsoft.com/office/powerpoint/2010/main" val="407441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904E-231E-4457-9C2E-E26DB038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ALWAYS REMEMBER…</a:t>
            </a:r>
            <a:endParaRPr lang="en-US" dirty="0"/>
          </a:p>
        </p:txBody>
      </p:sp>
      <p:pic>
        <p:nvPicPr>
          <p:cNvPr id="9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07E774BD-8108-4B19-BF57-76FE9C824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27" y="1619216"/>
            <a:ext cx="4546946" cy="4546946"/>
          </a:xfrm>
        </p:spPr>
      </p:pic>
    </p:spTree>
    <p:extLst>
      <p:ext uri="{BB962C8B-B14F-4D97-AF65-F5344CB8AC3E}">
        <p14:creationId xmlns:p14="http://schemas.microsoft.com/office/powerpoint/2010/main" val="883655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255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Cavolini</vt:lpstr>
      <vt:lpstr>Office Theme</vt:lpstr>
      <vt:lpstr>Meet Your Counselor </vt:lpstr>
      <vt:lpstr>About Ms. Rubio</vt:lpstr>
      <vt:lpstr>What does a School Counselor do?</vt:lpstr>
      <vt:lpstr>Most importantly, Counselors…</vt:lpstr>
      <vt:lpstr>How do you get in touch with Ms. Rubio?</vt:lpstr>
      <vt:lpstr>ALWAYS REMEMBER…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Your Counselor  Ms. Rubio</dc:title>
  <dc:creator>nina.rubio1414@gmail.com</dc:creator>
  <cp:lastModifiedBy>Rubio Janina M</cp:lastModifiedBy>
  <cp:revision>6</cp:revision>
  <dcterms:created xsi:type="dcterms:W3CDTF">2020-08-12T14:29:31Z</dcterms:created>
  <dcterms:modified xsi:type="dcterms:W3CDTF">2020-08-12T17:31:18Z</dcterms:modified>
</cp:coreProperties>
</file>