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2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57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9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4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1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1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9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7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4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67C584-E8F1-4AEF-A55D-7ED3B1D3AD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27" r="26460" b="-2"/>
          <a:stretch/>
        </p:blipFill>
        <p:spPr>
          <a:xfrm>
            <a:off x="20" y="1804072"/>
            <a:ext cx="4458058" cy="43498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740090"/>
            <a:ext cx="7765922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141B1D-B468-4BC0-971A-9BD5C1179E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2101" y="2146851"/>
            <a:ext cx="6666980" cy="2658269"/>
          </a:xfrm>
        </p:spPr>
        <p:txBody>
          <a:bodyPr anchor="b">
            <a:normAutofit/>
          </a:bodyPr>
          <a:lstStyle/>
          <a:p>
            <a:r>
              <a:rPr lang="en-US" dirty="0"/>
              <a:t>KYS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70B3C-CE57-4891-9B74-0A939EE8F9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2102" y="4810937"/>
            <a:ext cx="6666980" cy="1172200"/>
          </a:xfrm>
        </p:spPr>
        <p:txBody>
          <a:bodyPr anchor="t">
            <a:normAutofit/>
          </a:bodyPr>
          <a:lstStyle/>
          <a:p>
            <a:r>
              <a:rPr lang="en-US" dirty="0"/>
              <a:t>February 12</a:t>
            </a:r>
            <a:r>
              <a:rPr lang="en-US" baseline="30000" dirty="0"/>
              <a:t>th</a:t>
            </a:r>
            <a:r>
              <a:rPr lang="en-US" dirty="0"/>
              <a:t>, 2021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13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4426072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9ED5FB-FBAC-4029-AE69-76D115470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952825"/>
            <a:ext cx="3411973" cy="363569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KYS?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4426072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514475"/>
            <a:ext cx="7765922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0132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51" y="5863306"/>
            <a:ext cx="12192001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80746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C1C19-2576-49F3-8597-AED51D6DF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909" y="1952825"/>
            <a:ext cx="6431173" cy="3635693"/>
          </a:xfrm>
        </p:spPr>
        <p:txBody>
          <a:bodyPr>
            <a:normAutofit/>
          </a:bodyPr>
          <a:lstStyle/>
          <a:p>
            <a:r>
              <a:rPr lang="en-US" dirty="0"/>
              <a:t>Acronym/Text Lingo: “Kill Yourself”</a:t>
            </a:r>
          </a:p>
        </p:txBody>
      </p:sp>
    </p:spTree>
    <p:extLst>
      <p:ext uri="{BB962C8B-B14F-4D97-AF65-F5344CB8AC3E}">
        <p14:creationId xmlns:p14="http://schemas.microsoft.com/office/powerpoint/2010/main" val="274740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992474-29FD-4CEC-AB48-A230F4A00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5435B-BDE4-4E8A-AEA7-ED8EB0FE5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26070"/>
            <a:ext cx="9935571" cy="3426158"/>
          </a:xfrm>
        </p:spPr>
        <p:txBody>
          <a:bodyPr anchor="t"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Why is it NOT okay for you to use the terms “KYS/Kill Yourself”? 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What consequences could come from you saying this to </a:t>
            </a:r>
            <a:r>
              <a:rPr lang="en-US"/>
              <a:t>another person?</a:t>
            </a: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5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4426072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8FCBC6-9B31-4887-BBB5-B6714B929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952825"/>
            <a:ext cx="3411973" cy="363569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DID YOU KNOW?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4426072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514475"/>
            <a:ext cx="7765922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0132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51" y="5863306"/>
            <a:ext cx="12192001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80746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474C6-60CE-4656-A3CB-FA1CB54F7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909" y="1952825"/>
            <a:ext cx="6431173" cy="3635693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If a message was sent or you told someone “KYS/Kill Yourself” and that person committed suicide…</a:t>
            </a:r>
          </a:p>
          <a:p>
            <a:endParaRPr lang="en-US" dirty="0"/>
          </a:p>
          <a:p>
            <a:pPr algn="ctr"/>
            <a:r>
              <a:rPr lang="en-US" dirty="0"/>
              <a:t>YOU CAN BE CHARGED IN A COURT OF LAW FOR INCITING A SUICIDE</a:t>
            </a:r>
          </a:p>
        </p:txBody>
      </p:sp>
    </p:spTree>
    <p:extLst>
      <p:ext uri="{BB962C8B-B14F-4D97-AF65-F5344CB8AC3E}">
        <p14:creationId xmlns:p14="http://schemas.microsoft.com/office/powerpoint/2010/main" val="2363510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5E3563-553C-46FE-9FEF-C1FA40291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Jokes Aside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BE909-4C61-4FC3-8ED7-85A6AE3AC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6"/>
            <a:ext cx="9935571" cy="3951991"/>
          </a:xfrm>
        </p:spPr>
        <p:txBody>
          <a:bodyPr anchor="t">
            <a:normAutofit/>
          </a:bodyPr>
          <a:lstStyle/>
          <a:p>
            <a:r>
              <a:rPr lang="en-US" dirty="0"/>
              <a:t>- This kind of language is NOT okay and will not be tolerated on school grounds.</a:t>
            </a:r>
          </a:p>
          <a:p>
            <a:r>
              <a:rPr lang="en-US" dirty="0"/>
              <a:t>- We never know how someone is feeling or what someone is going through!</a:t>
            </a:r>
          </a:p>
          <a:p>
            <a:r>
              <a:rPr lang="en-US" dirty="0"/>
              <a:t>- It is much easier to be kind to one another than it is to make others feel miserable. </a:t>
            </a:r>
          </a:p>
          <a:p>
            <a:endParaRPr lang="en-US" dirty="0"/>
          </a:p>
          <a:p>
            <a:pPr algn="ctr"/>
            <a:r>
              <a:rPr lang="en-US" sz="2000" dirty="0"/>
              <a:t>Please make good choices &amp; ALWAYS DO THE RIGHT THING!</a:t>
            </a:r>
          </a:p>
        </p:txBody>
      </p:sp>
    </p:spTree>
    <p:extLst>
      <p:ext uri="{BB962C8B-B14F-4D97-AF65-F5344CB8AC3E}">
        <p14:creationId xmlns:p14="http://schemas.microsoft.com/office/powerpoint/2010/main" val="3815493487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RegularSeedLeftStep">
      <a:dk1>
        <a:srgbClr val="000000"/>
      </a:dk1>
      <a:lt1>
        <a:srgbClr val="FFFFFF"/>
      </a:lt1>
      <a:dk2>
        <a:srgbClr val="223B30"/>
      </a:dk2>
      <a:lt2>
        <a:srgbClr val="E8E4E2"/>
      </a:lt2>
      <a:accent1>
        <a:srgbClr val="299CE7"/>
      </a:accent1>
      <a:accent2>
        <a:srgbClr val="13B3B0"/>
      </a:accent2>
      <a:accent3>
        <a:srgbClr val="21B876"/>
      </a:accent3>
      <a:accent4>
        <a:srgbClr val="14BC2D"/>
      </a:accent4>
      <a:accent5>
        <a:srgbClr val="4AB821"/>
      </a:accent5>
      <a:accent6>
        <a:srgbClr val="80B113"/>
      </a:accent6>
      <a:hlink>
        <a:srgbClr val="BC703E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149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Meiryo</vt:lpstr>
      <vt:lpstr>Corbel</vt:lpstr>
      <vt:lpstr>ShojiVTI</vt:lpstr>
      <vt:lpstr>KYS</vt:lpstr>
      <vt:lpstr>KYS?</vt:lpstr>
      <vt:lpstr>Discussion</vt:lpstr>
      <vt:lpstr>DID YOU KNOW?</vt:lpstr>
      <vt:lpstr>Jokes Aside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KYS</dc:title>
  <dc:creator>nina.rubio1414@gmail.com</dc:creator>
  <cp:lastModifiedBy>nina.rubio1414@gmail.com</cp:lastModifiedBy>
  <cp:revision>2</cp:revision>
  <dcterms:created xsi:type="dcterms:W3CDTF">2021-02-11T19:36:58Z</dcterms:created>
  <dcterms:modified xsi:type="dcterms:W3CDTF">2021-02-11T19:49:31Z</dcterms:modified>
</cp:coreProperties>
</file>