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1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6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8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2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2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9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2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89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09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1/28/2021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A close up of a curtain&#10;&#10;Description automatically generated with low confidence">
            <a:extLst>
              <a:ext uri="{FF2B5EF4-FFF2-40B4-BE49-F238E27FC236}">
                <a16:creationId xmlns:a16="http://schemas.microsoft.com/office/drawing/2014/main" id="{19CCA337-CB0F-4077-8762-A670CB1210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96" b="163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5B0DF-2CE7-4F9A-A696-1D832C38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100845"/>
            <a:ext cx="4670234" cy="1975527"/>
          </a:xfrm>
        </p:spPr>
        <p:txBody>
          <a:bodyPr anchor="ctr">
            <a:normAutofit/>
          </a:bodyPr>
          <a:lstStyle/>
          <a:p>
            <a:pPr algn="l"/>
            <a:r>
              <a:rPr lang="en-US" sz="6600"/>
              <a:t>Kindness Week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CBB28-6980-4A7A-815A-6E3607315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372379"/>
            <a:ext cx="4670233" cy="540135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/>
              <a:t>Day 4</a:t>
            </a:r>
          </a:p>
        </p:txBody>
      </p:sp>
    </p:spTree>
    <p:extLst>
      <p:ext uri="{BB962C8B-B14F-4D97-AF65-F5344CB8AC3E}">
        <p14:creationId xmlns:p14="http://schemas.microsoft.com/office/powerpoint/2010/main" val="4057983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ACFD-0D33-4B09-BAEC-C81393EB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3333-4360-49D4-8FEF-A94C2E5A7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go to the following link</a:t>
            </a:r>
          </a:p>
          <a:p>
            <a:pPr marL="457200" indent="-457200">
              <a:buFontTx/>
              <a:buChar char="-"/>
            </a:pPr>
            <a:r>
              <a:rPr lang="en-US" dirty="0"/>
              <a:t>join.nearpod.com</a:t>
            </a:r>
          </a:p>
          <a:p>
            <a:r>
              <a:rPr lang="en-US" dirty="0"/>
              <a:t>Enter the CODE below</a:t>
            </a:r>
          </a:p>
          <a:p>
            <a:r>
              <a:rPr lang="en-US" dirty="0"/>
              <a:t>- LA9DH</a:t>
            </a:r>
          </a:p>
        </p:txBody>
      </p:sp>
    </p:spTree>
    <p:extLst>
      <p:ext uri="{BB962C8B-B14F-4D97-AF65-F5344CB8AC3E}">
        <p14:creationId xmlns:p14="http://schemas.microsoft.com/office/powerpoint/2010/main" val="118677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567F-C86A-415B-8755-BB0BD051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Appreciation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2D9A-E14E-4C0C-811A-D5A3FEAD2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share on our virtual APPRECIATION WALL</a:t>
            </a:r>
          </a:p>
          <a:p>
            <a:r>
              <a:rPr lang="en-US" dirty="0"/>
              <a:t>WHO YOU APPRECIATE AND WHY!</a:t>
            </a:r>
          </a:p>
        </p:txBody>
      </p:sp>
    </p:spTree>
    <p:extLst>
      <p:ext uri="{BB962C8B-B14F-4D97-AF65-F5344CB8AC3E}">
        <p14:creationId xmlns:p14="http://schemas.microsoft.com/office/powerpoint/2010/main" val="30811412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231B31"/>
      </a:dk2>
      <a:lt2>
        <a:srgbClr val="F0F3F2"/>
      </a:lt2>
      <a:accent1>
        <a:srgbClr val="D53B73"/>
      </a:accent1>
      <a:accent2>
        <a:srgbClr val="C329A2"/>
      </a:accent2>
      <a:accent3>
        <a:srgbClr val="B63BD5"/>
      </a:accent3>
      <a:accent4>
        <a:srgbClr val="6429C3"/>
      </a:accent4>
      <a:accent5>
        <a:srgbClr val="3B40D5"/>
      </a:accent5>
      <a:accent6>
        <a:srgbClr val="296EC3"/>
      </a:accent6>
      <a:hlink>
        <a:srgbClr val="695AC8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Demi Cond</vt:lpstr>
      <vt:lpstr>Franklin Gothic Medium</vt:lpstr>
      <vt:lpstr>Wingdings</vt:lpstr>
      <vt:lpstr>JuxtaposeVTI</vt:lpstr>
      <vt:lpstr>Kindness Week</vt:lpstr>
      <vt:lpstr>Activity</vt:lpstr>
      <vt:lpstr>Virtual Appreciation Wall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Week</dc:title>
  <dc:creator>nina.rubio1414@gmail.com</dc:creator>
  <cp:lastModifiedBy>nina.rubio1414@gmail.com</cp:lastModifiedBy>
  <cp:revision>3</cp:revision>
  <dcterms:created xsi:type="dcterms:W3CDTF">2021-01-28T15:29:58Z</dcterms:created>
  <dcterms:modified xsi:type="dcterms:W3CDTF">2021-01-28T15:55:14Z</dcterms:modified>
</cp:coreProperties>
</file>