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23D1"/>
    <a:srgbClr val="F73B71"/>
    <a:srgbClr val="E8F400"/>
    <a:srgbClr val="1CD8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C7A07-96C3-42AF-943D-953C86C3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557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E38DF-F503-4E79-B1B0-16489708A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3232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ts val="3200"/>
              </a:lnSpc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D965B-87A4-4F43-BE02-800BCCDF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 anchor="ctr" anchorCtr="0"/>
          <a:lstStyle/>
          <a:p>
            <a:fld id="{403CB87E-4591-47A1-9046-CF63F17215EF}" type="datetime2">
              <a:rPr lang="en-US" smtClean="0"/>
              <a:t>Tuesday, January 26,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ED35B-CBF1-40D9-BAA7-CF9E1E22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7328" y="6217920"/>
            <a:ext cx="7196328" cy="640080"/>
          </a:xfrm>
        </p:spPr>
        <p:txBody>
          <a:bodyPr anchor="ctr" anchorCtr="0"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6653A-450D-4BDE-8718-99F2D931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152" y="0"/>
            <a:ext cx="685800" cy="685800"/>
          </a:xfrm>
        </p:spPr>
        <p:txBody>
          <a:bodyPr/>
          <a:lstStyle>
            <a:lvl1pPr algn="ctr">
              <a:defRPr/>
            </a:lvl1pPr>
          </a:lstStyle>
          <a:p>
            <a:fld id="{3A4F6043-7A67-491B-98BC-F933DED72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1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D930A-6467-4C46-BA13-A0F5EC12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1977A-7872-4BE8-8C5C-D2099BEDB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B8191-8A0C-4077-9A2D-0255BF81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7F0E-8070-4DFE-A821-9A699EDBAD7E}" type="datetime2">
              <a:rPr lang="en-US" smtClean="0"/>
              <a:t>Tuesday, January 26,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41B40-57AC-45F3-9AAC-DC2BEBB1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D65F4-29FA-451A-878F-768E426A7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3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6A9FC-D582-4FC8-B641-9F77B4DD1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A1683-12F6-4BA6-AD1A-F98C60951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141D6-1E1A-4A54-A9B4-57F86865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34AE-C7BF-46E5-A968-01C6641F6476}" type="datetime2">
              <a:rPr lang="en-US" smtClean="0"/>
              <a:t>Tuesday, January 26,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541D6-4702-4421-AEB2-D6CA3AAD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C9F43-CD60-4C38-94C9-0E6D3B72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5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14413-82C1-4EBC-8C6B-BC5F842D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F029A-192E-4A44-ACC7-6C5212C7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25625"/>
            <a:ext cx="10543031" cy="42063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1A7D4-E57E-4789-896B-B2A051BF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3DE70B-B772-416E-A790-995760B1742E}" type="datetime2">
              <a:rPr lang="en-US" smtClean="0"/>
              <a:t>Tuesday, January 26,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B63EE-3B35-4F8A-BDA3-E778BFE1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39EF2-7937-4C30-A883-7F7BD028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105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AF4BC-D1E9-40F0-A26B-9EA9B6B6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81941"/>
            <a:ext cx="10543032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974A6-FAB9-47DA-8F1A-701DFC8DF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3961666"/>
            <a:ext cx="10543032" cy="1500187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4E2B4-314C-4D4F-8938-E437A2EF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0CDE-A6F1-4138-AF12-ED09E8E5FB6B}" type="datetime2">
              <a:rPr lang="en-US" smtClean="0"/>
              <a:t>Tuesday, January 26,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42F23-6986-4A36-97F0-13F305A2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BA1B9-2423-42BD-A553-DC5703F6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07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64F76-994F-4AB5-B17B-46C0C2FA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69B3B-A540-4556-98C8-1F49704A7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24" y="1825625"/>
            <a:ext cx="5599176" cy="4206382"/>
          </a:xfrm>
        </p:spPr>
        <p:txBody>
          <a:bodyPr/>
          <a:lstStyle>
            <a:lvl1pPr marL="457200" indent="-457200">
              <a:buFont typeface="Wingdings 2" panose="05020102010507070707" pitchFamily="18" charset="2"/>
              <a:buChar char="¬"/>
              <a:defRPr/>
            </a:lvl1pPr>
            <a:lvl2pPr marL="800100" indent="-342900">
              <a:buFont typeface="Wingdings 2" panose="05020102010507070707" pitchFamily="18" charset="2"/>
              <a:buChar char="¬"/>
              <a:defRPr/>
            </a:lvl2pPr>
            <a:lvl3pPr marL="1257300" indent="-342900">
              <a:buFont typeface="Wingdings 2" panose="05020102010507070707" pitchFamily="18" charset="2"/>
              <a:buChar char="¬"/>
              <a:defRPr/>
            </a:lvl3pPr>
            <a:lvl4pPr marL="1657350" indent="-285750">
              <a:buFont typeface="Wingdings 2" panose="05020102010507070707" pitchFamily="18" charset="2"/>
              <a:buChar char="¬"/>
              <a:defRPr/>
            </a:lvl4pPr>
            <a:lvl5pPr marL="2114550" indent="-28575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72438-7C63-48F2-9D6F-2461BFD6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91456" cy="4206382"/>
          </a:xfrm>
        </p:spPr>
        <p:txBody>
          <a:bodyPr/>
          <a:lstStyle>
            <a:lvl1pPr marL="228600" indent="-228600">
              <a:buFont typeface="Wingdings 2" panose="05020102010507070707" pitchFamily="18" charset="2"/>
              <a:buChar char="¬"/>
              <a:defRPr/>
            </a:lvl1pPr>
            <a:lvl2pPr marL="685800" indent="-228600">
              <a:buFont typeface="Wingdings 2" panose="05020102010507070707" pitchFamily="18" charset="2"/>
              <a:buChar char="¬"/>
              <a:defRPr/>
            </a:lvl2pPr>
            <a:lvl3pPr marL="1143000" indent="-228600">
              <a:buFont typeface="Wingdings 2" panose="05020102010507070707" pitchFamily="18" charset="2"/>
              <a:buChar char="¬"/>
              <a:defRPr/>
            </a:lvl3pPr>
            <a:lvl4pPr marL="1600200" indent="-228600">
              <a:buFont typeface="Wingdings 2" panose="05020102010507070707" pitchFamily="18" charset="2"/>
              <a:buChar char="¬"/>
              <a:defRPr/>
            </a:lvl4pPr>
            <a:lvl5pPr marL="2057400" indent="-22860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A1B49-6AAA-4DA7-970F-B75899F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F8B1-DB7B-4D28-A97D-40FB2DD1EF78}" type="datetime2">
              <a:rPr lang="en-US" smtClean="0"/>
              <a:t>Tuesday, January 26,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3649A-B9A2-4737-B47E-758DC140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C1407-C705-451C-878E-8175DCC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19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9955-0460-4A20-8FC6-3005955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5DDA7-4AAD-4EBE-880C-200E5F10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681163"/>
            <a:ext cx="554969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17496-E470-4CF6-884C-F07390A46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0624" y="2505075"/>
            <a:ext cx="5549697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C438EA-D381-4F22-A911-ECDD6D04F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70321" y="1681163"/>
            <a:ext cx="4993335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255FA-A04D-49F2-8DB4-3CC082D0D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70321" y="2505075"/>
            <a:ext cx="4993335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6298F3-0AEC-4811-99A4-B78AE3A7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14039161-23B8-4738-9069-73EBE8884FDD}" type="datetime2">
              <a:rPr lang="en-US" smtClean="0"/>
              <a:t>Tuesday, January 26,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7690B4-8A9A-4717-8B0B-2C921292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8F00A-44BE-4E0A-B1CE-1FC48965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2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F235-FBFF-453E-B90A-5758ED4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938306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3A871-5A76-4349-99F0-C46C7738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4D44-7693-499F-AC6C-11696134FE3F}" type="datetime2">
              <a:rPr lang="en-US" smtClean="0"/>
              <a:t>Tuesday, January 26,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72E803-8BD9-40A2-8389-C19DA114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414ED-B772-4B84-813E-E34C9A97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4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562BDD-CBFF-4046-A6B2-A9ECCB7E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F2AE-472C-4EF3-ABB2-24BAA9AE3CF7}" type="datetime2">
              <a:rPr lang="en-US" smtClean="0"/>
              <a:t>Tuesday, January 26,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0B5F6-6C28-4A86-AFD0-D7F93D46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10D5C-1634-451B-8D99-4D47EB3A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5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2261-8522-4437-B612-7C7100D1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10543032" cy="1600200"/>
          </a:xfrm>
        </p:spPr>
        <p:txBody>
          <a:bodyPr anchor="b">
            <a:noAutofit/>
          </a:bodyPr>
          <a:lstStyle>
            <a:lvl1pPr>
              <a:defRPr sz="5200">
                <a:latin typeface="Dante (Headings)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A0AF-3F50-42BD-84B4-E70C3D004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199340"/>
            <a:ext cx="5780468" cy="36617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C702B-2C4D-4590-8BEE-31940145C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4813E-250B-4422-AE46-5E1AB964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EAEA162C-A7C1-4263-9453-1BAFF8C39559}" type="datetime2">
              <a:rPr lang="en-US" smtClean="0"/>
              <a:t>Tuesday, January 26,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B5B81-E9CC-45F3-8EF1-35D2C8FF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A7E97-5A73-4602-9582-6CDACB91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7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334B-3019-4CA1-B658-77900192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4489180" cy="1600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3CC12-FD6B-41A3-BF67-D600CC438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B2BD5-DC18-460B-BFCC-5B2447D2B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305-9768-4792-866C-91238D45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64DF6793-3458-4587-8168-65F0C37A92D2}" type="datetime2">
              <a:rPr lang="en-US" smtClean="0"/>
              <a:t>Tuesday, January 26,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BF050-0FF1-499F-936E-FAAE50DC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02C2E-1542-46B4-85B1-7A4B3F77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86836B-C327-49CB-ADF2-2E730C4A91BF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310F61-136C-42B3-981B-FDE3DD0A8135}"/>
              </a:ext>
            </a:extLst>
          </p:cNvPr>
          <p:cNvSpPr/>
          <p:nvPr/>
        </p:nvSpPr>
        <p:spPr>
          <a:xfrm>
            <a:off x="1478322" y="709375"/>
            <a:ext cx="10713675" cy="54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2AF870-601F-4570-A8A9-1003F893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CCECD-B6E7-4C40-8A84-65FD5A3F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825625"/>
            <a:ext cx="105430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EFA4D-0E39-4E26-B43C-5D1084B3B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624" y="6217920"/>
            <a:ext cx="2743200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8352ED3-3C46-4C9A-9738-67B2D875E7E2}" type="datetime2">
              <a:rPr lang="en-US" smtClean="0"/>
              <a:pPr/>
              <a:t>Tuesday, January 26,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851EA-2F2C-4012-8B96-51179BDD1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67328" y="6217920"/>
            <a:ext cx="7196328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B8ACB-7A60-4D76-A149-0C57A30E0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3152" y="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426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Wingdings 2" panose="05020102010507070707" pitchFamily="18" charset="2"/>
        <a:buChar char="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9UByLyOjBM&amp;list=WL&amp;index=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B3B2C43-5E36-4768-8319-6752D24B47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44326E-7BB3-4929-BE33-05CA64DBB2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1CF4E0-AA2D-43CA-A528-C52FB1582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B074E6-5922-4A46-B1DA-DD8D226EAA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9319" y="576263"/>
            <a:ext cx="5054196" cy="2967606"/>
          </a:xfrm>
        </p:spPr>
        <p:txBody>
          <a:bodyPr anchor="b">
            <a:normAutofit/>
          </a:bodyPr>
          <a:lstStyle/>
          <a:p>
            <a:pPr algn="l"/>
            <a:r>
              <a:rPr lang="en-US" sz="4800"/>
              <a:t>The Great Kindness Challenge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0936A2-E25E-41EB-97E6-359EBAAF4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89319" y="3764975"/>
            <a:ext cx="5054196" cy="2192683"/>
          </a:xfrm>
        </p:spPr>
        <p:txBody>
          <a:bodyPr>
            <a:normAutofit/>
          </a:bodyPr>
          <a:lstStyle/>
          <a:p>
            <a:pPr algn="l"/>
            <a:r>
              <a:rPr lang="en-US" sz="2200"/>
              <a:t>Day 2</a:t>
            </a:r>
          </a:p>
        </p:txBody>
      </p:sp>
      <p:pic>
        <p:nvPicPr>
          <p:cNvPr id="4" name="Picture 3" descr="Chart, bubble chart&#10;&#10;Description automatically generated">
            <a:extLst>
              <a:ext uri="{FF2B5EF4-FFF2-40B4-BE49-F238E27FC236}">
                <a16:creationId xmlns:a16="http://schemas.microsoft.com/office/drawing/2014/main" id="{2267B25B-AD58-44F6-8372-F6A404F186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602" r="22997" b="-1"/>
          <a:stretch/>
        </p:blipFill>
        <p:spPr>
          <a:xfrm>
            <a:off x="-6472" y="10"/>
            <a:ext cx="5486394" cy="6857982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B083774-A903-4B1B-BC6A-94C1F048E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479921" y="0"/>
            <a:ext cx="287517" cy="6857992"/>
          </a:xfrm>
          <a:prstGeom prst="rect">
            <a:avLst/>
          </a:prstGeom>
          <a:solidFill>
            <a:srgbClr val="E8BF79">
              <a:alpha val="25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D5FB189-1F48-4A47-B036-6AF7E11A8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504676" y="-14198"/>
            <a:ext cx="0" cy="6858000"/>
          </a:xfrm>
          <a:prstGeom prst="line">
            <a:avLst/>
          </a:prstGeom>
          <a:ln w="9525" cap="rnd">
            <a:solidFill>
              <a:srgbClr val="E8BF7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5B335DD-3163-4EC5-8B6B-2AB53E64D1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rgbClr val="E8BF7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15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B7E18-A64E-4E3F-8FDE-5D68322FF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Quote Of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8A5D5-CB20-47E3-BB9C-234E23B77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 “Go into the world and do well. But more importantly, go into the world and do GOOD” –Minor Myers, Jr.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17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8A827-5887-4206-92BF-DF7ADD277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6EDDD-2D89-47F7-AA05-A76B0CBF7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hlinkClick r:id="rId2"/>
              </a:rPr>
              <a:t>https://www.youtube.com/watch?v=O9UByLyOjBM&amp;list=WL&amp;index=2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6714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AD205-9728-4D32-A647-45605B6B3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2DAC6-451C-4F0A-8AFF-7206CD48A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By signing your name on the colored, cut out heart WE will pledge (as a school) to spread kindness. Not just think week but EVERYDAY!</a:t>
            </a:r>
          </a:p>
        </p:txBody>
      </p:sp>
      <p:sp>
        <p:nvSpPr>
          <p:cNvPr id="7" name="Heart 6">
            <a:extLst>
              <a:ext uri="{FF2B5EF4-FFF2-40B4-BE49-F238E27FC236}">
                <a16:creationId xmlns:a16="http://schemas.microsoft.com/office/drawing/2014/main" id="{4AB5013A-0715-427C-83E1-9CA0B138597B}"/>
              </a:ext>
            </a:extLst>
          </p:cNvPr>
          <p:cNvSpPr/>
          <p:nvPr/>
        </p:nvSpPr>
        <p:spPr>
          <a:xfrm>
            <a:off x="138108" y="4738841"/>
            <a:ext cx="2190751" cy="2085974"/>
          </a:xfrm>
          <a:prstGeom prst="heart">
            <a:avLst/>
          </a:prstGeom>
          <a:solidFill>
            <a:srgbClr val="1CD8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art 10">
            <a:extLst>
              <a:ext uri="{FF2B5EF4-FFF2-40B4-BE49-F238E27FC236}">
                <a16:creationId xmlns:a16="http://schemas.microsoft.com/office/drawing/2014/main" id="{2084FCD2-4B9F-4EAC-B897-F7287788ABC4}"/>
              </a:ext>
            </a:extLst>
          </p:cNvPr>
          <p:cNvSpPr/>
          <p:nvPr/>
        </p:nvSpPr>
        <p:spPr>
          <a:xfrm>
            <a:off x="9868280" y="4772026"/>
            <a:ext cx="2190751" cy="2085974"/>
          </a:xfrm>
          <a:prstGeom prst="heart">
            <a:avLst/>
          </a:prstGeom>
          <a:solidFill>
            <a:srgbClr val="2B23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art 11">
            <a:extLst>
              <a:ext uri="{FF2B5EF4-FFF2-40B4-BE49-F238E27FC236}">
                <a16:creationId xmlns:a16="http://schemas.microsoft.com/office/drawing/2014/main" id="{570AE1D0-2A6F-4D9F-8F87-C484073BD0F9}"/>
              </a:ext>
            </a:extLst>
          </p:cNvPr>
          <p:cNvSpPr/>
          <p:nvPr/>
        </p:nvSpPr>
        <p:spPr>
          <a:xfrm>
            <a:off x="6582154" y="4738841"/>
            <a:ext cx="2190751" cy="2085974"/>
          </a:xfrm>
          <a:prstGeom prst="heart">
            <a:avLst/>
          </a:prstGeom>
          <a:solidFill>
            <a:srgbClr val="F73B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art 12">
            <a:extLst>
              <a:ext uri="{FF2B5EF4-FFF2-40B4-BE49-F238E27FC236}">
                <a16:creationId xmlns:a16="http://schemas.microsoft.com/office/drawing/2014/main" id="{F9F17E3F-7882-4B40-BBA4-A2B6966D6AAE}"/>
              </a:ext>
            </a:extLst>
          </p:cNvPr>
          <p:cNvSpPr/>
          <p:nvPr/>
        </p:nvSpPr>
        <p:spPr>
          <a:xfrm>
            <a:off x="3296028" y="4738841"/>
            <a:ext cx="2190751" cy="2085974"/>
          </a:xfrm>
          <a:prstGeom prst="heart">
            <a:avLst/>
          </a:prstGeom>
          <a:solidFill>
            <a:srgbClr val="E8F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88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setVTI">
  <a:themeElements>
    <a:clrScheme name="Office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Dante">
      <a:majorFont>
        <a:latin typeface="Dante"/>
        <a:ea typeface=""/>
        <a:cs typeface=""/>
      </a:majorFont>
      <a:minorFont>
        <a:latin typeface="Dan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setVTI" id="{17A3166B-76FF-4669-8F6D-D4251AE158D8}" vid="{4532814A-B5F8-4CFD-BC69-A007D492DA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91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Dante</vt:lpstr>
      <vt:lpstr>Dante (Headings)2</vt:lpstr>
      <vt:lpstr>Helvetica Neue Medium</vt:lpstr>
      <vt:lpstr>Wingdings 2</vt:lpstr>
      <vt:lpstr>OffsetVTI</vt:lpstr>
      <vt:lpstr>The Great Kindness Challenge </vt:lpstr>
      <vt:lpstr>Quote Of The Day</vt:lpstr>
      <vt:lpstr>Video</vt:lpstr>
      <vt:lpstr>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Kindness Challenge </dc:title>
  <dc:creator>nina.rubio1414@gmail.com</dc:creator>
  <cp:lastModifiedBy>nina.rubio1414@gmail.com</cp:lastModifiedBy>
  <cp:revision>2</cp:revision>
  <dcterms:created xsi:type="dcterms:W3CDTF">2021-01-26T17:19:36Z</dcterms:created>
  <dcterms:modified xsi:type="dcterms:W3CDTF">2021-01-26T17:27:58Z</dcterms:modified>
</cp:coreProperties>
</file>