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64" d="100"/>
          <a:sy n="64" d="100"/>
        </p:scale>
        <p:origin x="756" y="1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400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9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481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6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1/15/2021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16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78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5633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14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51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54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99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1/15/2021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321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76" r:id="rId4"/>
    <p:sldLayoutId id="2147483677" r:id="rId5"/>
    <p:sldLayoutId id="2147483682" r:id="rId6"/>
    <p:sldLayoutId id="2147483678" r:id="rId7"/>
    <p:sldLayoutId id="2147483679" r:id="rId8"/>
    <p:sldLayoutId id="2147483680" r:id="rId9"/>
    <p:sldLayoutId id="2147483681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4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BD9C2A1F-E05C-458E-8B91-810763EC70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796" r="-1" b="18940"/>
          <a:stretch/>
        </p:blipFill>
        <p:spPr>
          <a:xfrm>
            <a:off x="1524" y="10"/>
            <a:ext cx="12188952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91F8D69-709A-4575-A393-B4C26481A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66083" y="0"/>
            <a:ext cx="9841377" cy="6858000"/>
          </a:xfrm>
          <a:custGeom>
            <a:avLst/>
            <a:gdLst>
              <a:gd name="connsiteX0" fmla="*/ 8218354 w 9841377"/>
              <a:gd name="connsiteY0" fmla="*/ 0 h 6858000"/>
              <a:gd name="connsiteX1" fmla="*/ 5551962 w 9841377"/>
              <a:gd name="connsiteY1" fmla="*/ 0 h 6858000"/>
              <a:gd name="connsiteX2" fmla="*/ 5482342 w 9841377"/>
              <a:gd name="connsiteY2" fmla="*/ 0 h 6858000"/>
              <a:gd name="connsiteX3" fmla="*/ 4359035 w 9841377"/>
              <a:gd name="connsiteY3" fmla="*/ 0 h 6858000"/>
              <a:gd name="connsiteX4" fmla="*/ 4289415 w 9841377"/>
              <a:gd name="connsiteY4" fmla="*/ 0 h 6858000"/>
              <a:gd name="connsiteX5" fmla="*/ 1623023 w 9841377"/>
              <a:gd name="connsiteY5" fmla="*/ 0 h 6858000"/>
              <a:gd name="connsiteX6" fmla="*/ 1600899 w 9841377"/>
              <a:gd name="connsiteY6" fmla="*/ 14997 h 6858000"/>
              <a:gd name="connsiteX7" fmla="*/ 0 w 9841377"/>
              <a:gd name="connsiteY7" fmla="*/ 3621656 h 6858000"/>
              <a:gd name="connsiteX8" fmla="*/ 1874350 w 9841377"/>
              <a:gd name="connsiteY8" fmla="*/ 6374814 h 6858000"/>
              <a:gd name="connsiteX9" fmla="*/ 2390998 w 9841377"/>
              <a:gd name="connsiteY9" fmla="*/ 6780599 h 6858000"/>
              <a:gd name="connsiteX10" fmla="*/ 2502754 w 9841377"/>
              <a:gd name="connsiteY10" fmla="*/ 6858000 h 6858000"/>
              <a:gd name="connsiteX11" fmla="*/ 4289415 w 9841377"/>
              <a:gd name="connsiteY11" fmla="*/ 6858000 h 6858000"/>
              <a:gd name="connsiteX12" fmla="*/ 4359035 w 9841377"/>
              <a:gd name="connsiteY12" fmla="*/ 6858000 h 6858000"/>
              <a:gd name="connsiteX13" fmla="*/ 5482342 w 9841377"/>
              <a:gd name="connsiteY13" fmla="*/ 6858000 h 6858000"/>
              <a:gd name="connsiteX14" fmla="*/ 5551962 w 9841377"/>
              <a:gd name="connsiteY14" fmla="*/ 6858000 h 6858000"/>
              <a:gd name="connsiteX15" fmla="*/ 7338623 w 9841377"/>
              <a:gd name="connsiteY15" fmla="*/ 6858000 h 6858000"/>
              <a:gd name="connsiteX16" fmla="*/ 7450379 w 9841377"/>
              <a:gd name="connsiteY16" fmla="*/ 6780599 h 6858000"/>
              <a:gd name="connsiteX17" fmla="*/ 7967027 w 9841377"/>
              <a:gd name="connsiteY17" fmla="*/ 6374814 h 6858000"/>
              <a:gd name="connsiteX18" fmla="*/ 9841377 w 9841377"/>
              <a:gd name="connsiteY18" fmla="*/ 3621656 h 6858000"/>
              <a:gd name="connsiteX19" fmla="*/ 8240478 w 9841377"/>
              <a:gd name="connsiteY19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9841377" h="6858000">
                <a:moveTo>
                  <a:pt x="8218354" y="0"/>
                </a:moveTo>
                <a:lnTo>
                  <a:pt x="5551962" y="0"/>
                </a:lnTo>
                <a:lnTo>
                  <a:pt x="5482342" y="0"/>
                </a:lnTo>
                <a:lnTo>
                  <a:pt x="4359035" y="0"/>
                </a:lnTo>
                <a:lnTo>
                  <a:pt x="4289415" y="0"/>
                </a:lnTo>
                <a:lnTo>
                  <a:pt x="1623023" y="0"/>
                </a:lnTo>
                <a:lnTo>
                  <a:pt x="1600899" y="14997"/>
                </a:lnTo>
                <a:cubicBezTo>
                  <a:pt x="573736" y="754641"/>
                  <a:pt x="0" y="2093192"/>
                  <a:pt x="0" y="3621656"/>
                </a:cubicBezTo>
                <a:cubicBezTo>
                  <a:pt x="0" y="4969131"/>
                  <a:pt x="928725" y="5602839"/>
                  <a:pt x="1874350" y="6374814"/>
                </a:cubicBezTo>
                <a:cubicBezTo>
                  <a:pt x="2046553" y="6515397"/>
                  <a:pt x="2217180" y="6653108"/>
                  <a:pt x="2390998" y="6780599"/>
                </a:cubicBezTo>
                <a:lnTo>
                  <a:pt x="2502754" y="6858000"/>
                </a:lnTo>
                <a:lnTo>
                  <a:pt x="4289415" y="6858000"/>
                </a:lnTo>
                <a:lnTo>
                  <a:pt x="4359035" y="6858000"/>
                </a:lnTo>
                <a:lnTo>
                  <a:pt x="5482342" y="6858000"/>
                </a:lnTo>
                <a:lnTo>
                  <a:pt x="5551962" y="6858000"/>
                </a:lnTo>
                <a:lnTo>
                  <a:pt x="7338623" y="6858000"/>
                </a:lnTo>
                <a:lnTo>
                  <a:pt x="7450379" y="6780599"/>
                </a:lnTo>
                <a:cubicBezTo>
                  <a:pt x="7624197" y="6653108"/>
                  <a:pt x="7794824" y="6515397"/>
                  <a:pt x="7967027" y="6374814"/>
                </a:cubicBezTo>
                <a:cubicBezTo>
                  <a:pt x="8912652" y="5602839"/>
                  <a:pt x="9841377" y="4969131"/>
                  <a:pt x="9841377" y="3621656"/>
                </a:cubicBezTo>
                <a:cubicBezTo>
                  <a:pt x="9841377" y="2093192"/>
                  <a:pt x="9267641" y="754641"/>
                  <a:pt x="8240478" y="14997"/>
                </a:cubicBez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87A50C4-1191-461A-9E09-C8057F2AF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035" y="0"/>
            <a:ext cx="2265453" cy="6858000"/>
          </a:xfrm>
          <a:custGeom>
            <a:avLst/>
            <a:gdLst>
              <a:gd name="connsiteX0" fmla="*/ 1117108 w 2265453"/>
              <a:gd name="connsiteY0" fmla="*/ 0 h 6858000"/>
              <a:gd name="connsiteX1" fmla="*/ 1099628 w 2265453"/>
              <a:gd name="connsiteY1" fmla="*/ 0 h 6858000"/>
              <a:gd name="connsiteX2" fmla="*/ 1175238 w 2265453"/>
              <a:gd name="connsiteY2" fmla="*/ 82371 h 6858000"/>
              <a:gd name="connsiteX3" fmla="*/ 2240276 w 2265453"/>
              <a:gd name="connsiteY3" fmla="*/ 3734791 h 6858000"/>
              <a:gd name="connsiteX4" fmla="*/ 274951 w 2265453"/>
              <a:gd name="connsiteY4" fmla="*/ 6634678 h 6858000"/>
              <a:gd name="connsiteX5" fmla="*/ 12802 w 2265453"/>
              <a:gd name="connsiteY5" fmla="*/ 6848127 h 6858000"/>
              <a:gd name="connsiteX6" fmla="*/ 0 w 2265453"/>
              <a:gd name="connsiteY6" fmla="*/ 6858000 h 6858000"/>
              <a:gd name="connsiteX7" fmla="*/ 19410 w 2265453"/>
              <a:gd name="connsiteY7" fmla="*/ 6858000 h 6858000"/>
              <a:gd name="connsiteX8" fmla="*/ 31082 w 2265453"/>
              <a:gd name="connsiteY8" fmla="*/ 6848998 h 6858000"/>
              <a:gd name="connsiteX9" fmla="*/ 293230 w 2265453"/>
              <a:gd name="connsiteY9" fmla="*/ 6635549 h 6858000"/>
              <a:gd name="connsiteX10" fmla="*/ 2258555 w 2265453"/>
              <a:gd name="connsiteY10" fmla="*/ 3735662 h 6858000"/>
              <a:gd name="connsiteX11" fmla="*/ 1193518 w 2265453"/>
              <a:gd name="connsiteY11" fmla="*/ 8324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65453" h="6858000">
                <a:moveTo>
                  <a:pt x="1117108" y="0"/>
                </a:moveTo>
                <a:lnTo>
                  <a:pt x="1099628" y="0"/>
                </a:lnTo>
                <a:lnTo>
                  <a:pt x="1175238" y="82371"/>
                </a:lnTo>
                <a:cubicBezTo>
                  <a:pt x="1926546" y="957940"/>
                  <a:pt x="2303836" y="2277119"/>
                  <a:pt x="2240276" y="3734791"/>
                </a:cubicBezTo>
                <a:cubicBezTo>
                  <a:pt x="2176522" y="5196911"/>
                  <a:pt x="1237280" y="5841173"/>
                  <a:pt x="274951" y="6634678"/>
                </a:cubicBezTo>
                <a:cubicBezTo>
                  <a:pt x="187328" y="6706930"/>
                  <a:pt x="100126" y="6778421"/>
                  <a:pt x="12802" y="6848127"/>
                </a:cubicBezTo>
                <a:lnTo>
                  <a:pt x="0" y="6858000"/>
                </a:lnTo>
                <a:lnTo>
                  <a:pt x="19410" y="6858000"/>
                </a:lnTo>
                <a:lnTo>
                  <a:pt x="31082" y="6848998"/>
                </a:lnTo>
                <a:cubicBezTo>
                  <a:pt x="118405" y="6779292"/>
                  <a:pt x="205608" y="6707801"/>
                  <a:pt x="293230" y="6635549"/>
                </a:cubicBezTo>
                <a:cubicBezTo>
                  <a:pt x="1255560" y="5842045"/>
                  <a:pt x="2194802" y="5197782"/>
                  <a:pt x="2258555" y="3735662"/>
                </a:cubicBezTo>
                <a:cubicBezTo>
                  <a:pt x="2322115" y="2277991"/>
                  <a:pt x="1944825" y="958811"/>
                  <a:pt x="1193518" y="83243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C87DA9F-8DB2-4D48-8716-A928FBB8A5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033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95EA065-AC5D-431D-927E-87FF05884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9619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6934B3C-D73F-4CD0-95B1-0244D662D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3292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1C9A49-721F-48D1-9317-F342128E6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0750" y="1346268"/>
            <a:ext cx="7810500" cy="3125338"/>
          </a:xfrm>
        </p:spPr>
        <p:txBody>
          <a:bodyPr anchor="b">
            <a:normAutofit/>
          </a:bodyPr>
          <a:lstStyle/>
          <a:p>
            <a:pPr algn="ctr"/>
            <a:r>
              <a:rPr lang="en-US" sz="7200" dirty="0"/>
              <a:t>KINDNESS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00154-C2C3-40FA-BECA-86D7021C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19375" y="4471607"/>
            <a:ext cx="6953250" cy="862394"/>
          </a:xfrm>
        </p:spPr>
        <p:txBody>
          <a:bodyPr anchor="t">
            <a:norm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11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D2D0F-7C3C-4323-A4E4-374139AA9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Kindness Week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C5D85-BE61-4861-A1DC-E7329789E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- January 25</a:t>
            </a:r>
            <a:r>
              <a:rPr lang="en-US" baseline="30000" dirty="0"/>
              <a:t>th</a:t>
            </a:r>
            <a:r>
              <a:rPr lang="en-US" dirty="0"/>
              <a:t> through January 29th</a:t>
            </a:r>
          </a:p>
        </p:txBody>
      </p:sp>
    </p:spTree>
    <p:extLst>
      <p:ext uri="{BB962C8B-B14F-4D97-AF65-F5344CB8AC3E}">
        <p14:creationId xmlns:p14="http://schemas.microsoft.com/office/powerpoint/2010/main" val="2072705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B0F7D69-D93C-4C38-A23D-76E000D691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8CD419D4-EA9D-42D9-BF62-B07F0B7B67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1C6FEC9B-9608-4181-A9E5-A1B80E720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AB1564ED-F26F-451D-97D6-A6EC3E83FD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CA184B6-3482-4F43-87F0-BC765DCFD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96422" cy="6858000"/>
          </a:xfrm>
          <a:custGeom>
            <a:avLst/>
            <a:gdLst/>
            <a:ahLst/>
            <a:cxnLst/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6C869923-8380-4244-9548-802C3306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75409" y="0"/>
            <a:ext cx="2529723" cy="6858000"/>
          </a:xfrm>
          <a:custGeom>
            <a:avLst/>
            <a:gdLst/>
            <a:ahLst/>
            <a:cxnLst/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C06255F2-BC67-4DDE-B34E-AC4BA21838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5402" y="0"/>
            <a:ext cx="2536434" cy="6858000"/>
          </a:xfrm>
          <a:custGeom>
            <a:avLst/>
            <a:gdLst/>
            <a:ahLst/>
            <a:cxnLst/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5169443-FCCD-4C0A-8C69-18CD3FA09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4161" y="0"/>
            <a:ext cx="2261351" cy="6858000"/>
          </a:xfrm>
          <a:custGeom>
            <a:avLst/>
            <a:gdLst/>
            <a:ahLst/>
            <a:cxnLst/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 useBgFill="1">
        <p:nvSpPr>
          <p:cNvPr id="53" name="Rectangle 52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DCD36D47-40B7-494B-B249-3CBA333DE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5746" cy="6858000"/>
          </a:xfrm>
          <a:custGeom>
            <a:avLst/>
            <a:gdLst>
              <a:gd name="connsiteX0" fmla="*/ 0 w 7475746"/>
              <a:gd name="connsiteY0" fmla="*/ 0 h 6858000"/>
              <a:gd name="connsiteX1" fmla="*/ 5859459 w 7475746"/>
              <a:gd name="connsiteY1" fmla="*/ 0 h 6858000"/>
              <a:gd name="connsiteX2" fmla="*/ 5874848 w 7475746"/>
              <a:gd name="connsiteY2" fmla="*/ 10445 h 6858000"/>
              <a:gd name="connsiteX3" fmla="*/ 7475746 w 7475746"/>
              <a:gd name="connsiteY3" fmla="*/ 3621913 h 6858000"/>
              <a:gd name="connsiteX4" fmla="*/ 5601397 w 7475746"/>
              <a:gd name="connsiteY4" fmla="*/ 6378742 h 6858000"/>
              <a:gd name="connsiteX5" fmla="*/ 5084748 w 7475746"/>
              <a:gd name="connsiteY5" fmla="*/ 6785068 h 6858000"/>
              <a:gd name="connsiteX6" fmla="*/ 4979585 w 7475746"/>
              <a:gd name="connsiteY6" fmla="*/ 6858000 h 6858000"/>
              <a:gd name="connsiteX7" fmla="*/ 0 w 7475746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5746" h="6858000">
                <a:moveTo>
                  <a:pt x="0" y="0"/>
                </a:moveTo>
                <a:lnTo>
                  <a:pt x="5859459" y="0"/>
                </a:lnTo>
                <a:lnTo>
                  <a:pt x="5874848" y="10445"/>
                </a:lnTo>
                <a:cubicBezTo>
                  <a:pt x="6902010" y="751075"/>
                  <a:pt x="7475746" y="2091411"/>
                  <a:pt x="7475746" y="3621913"/>
                </a:cubicBezTo>
                <a:cubicBezTo>
                  <a:pt x="7475746" y="4971185"/>
                  <a:pt x="6547021" y="5605738"/>
                  <a:pt x="5601397" y="6378742"/>
                </a:cubicBezTo>
                <a:cubicBezTo>
                  <a:pt x="5429193" y="6519512"/>
                  <a:pt x="5258566" y="6657407"/>
                  <a:pt x="5084748" y="6785068"/>
                </a:cubicBezTo>
                <a:lnTo>
                  <a:pt x="497958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BA7E51E-7B6A-4A79-8F84-47C845C7A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53744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3C85561-90D2-4AFA-B2C5-F2D61D86C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7DC19-F5B8-48FE-B4CA-ACE4652B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0531" y="1346268"/>
            <a:ext cx="5274860" cy="3066706"/>
          </a:xfrm>
        </p:spPr>
        <p:txBody>
          <a:bodyPr vert="horz" lIns="109728" tIns="109728" rIns="109728" bIns="91440" rtlCol="0" anchor="b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5100">
                <a:solidFill>
                  <a:schemeClr val="tx1">
                    <a:lumMod val="85000"/>
                    <a:lumOff val="15000"/>
                  </a:schemeClr>
                </a:solidFill>
              </a:rPr>
              <a:t>KINDESS WEEK SPIRIT DAYS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2202F38A-0D45-46ED-8D00-D93AB48F8A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7"/>
          <a:stretch/>
        </p:blipFill>
        <p:spPr>
          <a:xfrm>
            <a:off x="6908191" y="96968"/>
            <a:ext cx="4896998" cy="671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68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D5FBB81-B61B-416A-8F5D-A8DDF62530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0C0D7D4-D83D-4C58-87D1-955F0A9173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476051" cy="6858000"/>
          </a:xfrm>
          <a:custGeom>
            <a:avLst/>
            <a:gdLst>
              <a:gd name="connsiteX0" fmla="*/ 0 w 7476051"/>
              <a:gd name="connsiteY0" fmla="*/ 0 h 6858000"/>
              <a:gd name="connsiteX1" fmla="*/ 5853028 w 7476051"/>
              <a:gd name="connsiteY1" fmla="*/ 0 h 6858000"/>
              <a:gd name="connsiteX2" fmla="*/ 5875152 w 7476051"/>
              <a:gd name="connsiteY2" fmla="*/ 14997 h 6858000"/>
              <a:gd name="connsiteX3" fmla="*/ 7476051 w 7476051"/>
              <a:gd name="connsiteY3" fmla="*/ 3621656 h 6858000"/>
              <a:gd name="connsiteX4" fmla="*/ 5601702 w 7476051"/>
              <a:gd name="connsiteY4" fmla="*/ 6374814 h 6858000"/>
              <a:gd name="connsiteX5" fmla="*/ 5085053 w 7476051"/>
              <a:gd name="connsiteY5" fmla="*/ 6780599 h 6858000"/>
              <a:gd name="connsiteX6" fmla="*/ 4973297 w 7476051"/>
              <a:gd name="connsiteY6" fmla="*/ 6858000 h 6858000"/>
              <a:gd name="connsiteX7" fmla="*/ 0 w 7476051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76051" h="6858000">
                <a:moveTo>
                  <a:pt x="0" y="0"/>
                </a:moveTo>
                <a:lnTo>
                  <a:pt x="5853028" y="0"/>
                </a:lnTo>
                <a:lnTo>
                  <a:pt x="5875152" y="14997"/>
                </a:lnTo>
                <a:cubicBezTo>
                  <a:pt x="6902315" y="754641"/>
                  <a:pt x="7476051" y="2093192"/>
                  <a:pt x="7476051" y="3621656"/>
                </a:cubicBezTo>
                <a:cubicBezTo>
                  <a:pt x="7476051" y="4969131"/>
                  <a:pt x="6547326" y="5602839"/>
                  <a:pt x="5601702" y="6374814"/>
                </a:cubicBezTo>
                <a:cubicBezTo>
                  <a:pt x="5429499" y="6515397"/>
                  <a:pt x="5258871" y="6653108"/>
                  <a:pt x="5085053" y="6780599"/>
                </a:cubicBezTo>
                <a:lnTo>
                  <a:pt x="497329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5F9A324-404E-4C5D-AFF0-C5D0D84182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8204" y="-1"/>
            <a:ext cx="2535264" cy="6858001"/>
          </a:xfrm>
          <a:custGeom>
            <a:avLst/>
            <a:gdLst>
              <a:gd name="connsiteX0" fmla="*/ 1218585 w 2535264"/>
              <a:gd name="connsiteY0" fmla="*/ 0 h 6858001"/>
              <a:gd name="connsiteX1" fmla="*/ 1236561 w 2535264"/>
              <a:gd name="connsiteY1" fmla="*/ 0 h 6858001"/>
              <a:gd name="connsiteX2" fmla="*/ 1264452 w 2535264"/>
              <a:gd name="connsiteY2" fmla="*/ 24550 h 6858001"/>
              <a:gd name="connsiteX3" fmla="*/ 2528121 w 2535264"/>
              <a:gd name="connsiteY3" fmla="*/ 3710502 h 6858001"/>
              <a:gd name="connsiteX4" fmla="*/ 492890 w 2535264"/>
              <a:gd name="connsiteY4" fmla="*/ 6507511 h 6858001"/>
              <a:gd name="connsiteX5" fmla="*/ 221418 w 2535264"/>
              <a:gd name="connsiteY5" fmla="*/ 6713387 h 6858001"/>
              <a:gd name="connsiteX6" fmla="*/ 20100 w 2535264"/>
              <a:gd name="connsiteY6" fmla="*/ 6858001 h 6858001"/>
              <a:gd name="connsiteX7" fmla="*/ 0 w 2535264"/>
              <a:gd name="connsiteY7" fmla="*/ 6858001 h 6858001"/>
              <a:gd name="connsiteX8" fmla="*/ 202488 w 2535264"/>
              <a:gd name="connsiteY8" fmla="*/ 6712547 h 6858001"/>
              <a:gd name="connsiteX9" fmla="*/ 473961 w 2535264"/>
              <a:gd name="connsiteY9" fmla="*/ 6506670 h 6858001"/>
              <a:gd name="connsiteX10" fmla="*/ 2509192 w 2535264"/>
              <a:gd name="connsiteY10" fmla="*/ 3709662 h 6858001"/>
              <a:gd name="connsiteX11" fmla="*/ 1245521 w 2535264"/>
              <a:gd name="connsiteY11" fmla="*/ 23708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5264" h="6858001">
                <a:moveTo>
                  <a:pt x="1218585" y="0"/>
                </a:moveTo>
                <a:lnTo>
                  <a:pt x="1236561" y="0"/>
                </a:lnTo>
                <a:lnTo>
                  <a:pt x="1264452" y="24550"/>
                </a:lnTo>
                <a:cubicBezTo>
                  <a:pt x="2149109" y="863108"/>
                  <a:pt x="2598329" y="2210814"/>
                  <a:pt x="2528121" y="3710502"/>
                </a:cubicBezTo>
                <a:cubicBezTo>
                  <a:pt x="2462100" y="5120751"/>
                  <a:pt x="1489450" y="5742158"/>
                  <a:pt x="492890" y="6507511"/>
                </a:cubicBezTo>
                <a:cubicBezTo>
                  <a:pt x="402151" y="6577199"/>
                  <a:pt x="311847" y="6646154"/>
                  <a:pt x="221418" y="6713387"/>
                </a:cubicBezTo>
                <a:lnTo>
                  <a:pt x="20100" y="6858001"/>
                </a:lnTo>
                <a:lnTo>
                  <a:pt x="0" y="6858001"/>
                </a:lnTo>
                <a:lnTo>
                  <a:pt x="202488" y="6712547"/>
                </a:lnTo>
                <a:cubicBezTo>
                  <a:pt x="292917" y="6645314"/>
                  <a:pt x="383222" y="6576359"/>
                  <a:pt x="473961" y="6506670"/>
                </a:cubicBezTo>
                <a:cubicBezTo>
                  <a:pt x="1470520" y="5741317"/>
                  <a:pt x="2443170" y="5119911"/>
                  <a:pt x="2509192" y="3709662"/>
                </a:cubicBezTo>
                <a:cubicBezTo>
                  <a:pt x="2579400" y="2209973"/>
                  <a:pt x="2130178" y="862268"/>
                  <a:pt x="1245521" y="23708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C4CE3C4-3600-4353-9FE1-B32D06BEF0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37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0439BC-C19C-4C6C-AD33-8B3CC0C5E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18" y="442913"/>
            <a:ext cx="5185645" cy="1639888"/>
          </a:xfrm>
        </p:spPr>
        <p:txBody>
          <a:bodyPr anchor="b">
            <a:normAutofit/>
          </a:bodyPr>
          <a:lstStyle/>
          <a:p>
            <a:r>
              <a:rPr lang="en-US" dirty="0"/>
              <a:t>KINDNESS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DE5C3-A6F6-47C1-905F-95C445089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519" y="2312988"/>
            <a:ext cx="5296964" cy="3651250"/>
          </a:xfrm>
        </p:spPr>
        <p:txBody>
          <a:bodyPr>
            <a:normAutofit/>
          </a:bodyPr>
          <a:lstStyle/>
          <a:p>
            <a:r>
              <a:rPr lang="en-US" dirty="0"/>
              <a:t>- 3 students (1/grade level) with the most challenges checked off by the end of the week and signed by a parent or teacher will win a $10 Chick-Fil-A gift card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9A9C4DCF-E399-4209-A98F-30A504BEF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13" y="29787"/>
            <a:ext cx="5234787" cy="6798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25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1A08AC-F796-409C-AD97-8B476289EC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E1B312B-4E9A-405C-9CE8-103254380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" y="0"/>
            <a:ext cx="10853745" cy="6858000"/>
            <a:chOff x="-1" y="0"/>
            <a:chExt cx="10934058" cy="68580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27ED404-4912-4C80-B5EB-98E67EB26A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" y="0"/>
              <a:ext cx="10515600" cy="6858000"/>
            </a:xfrm>
            <a:custGeom>
              <a:avLst/>
              <a:gdLst>
                <a:gd name="connsiteX0" fmla="*/ 0 w 10515600"/>
                <a:gd name="connsiteY0" fmla="*/ 0 h 6858000"/>
                <a:gd name="connsiteX1" fmla="*/ 3039549 w 10515600"/>
                <a:gd name="connsiteY1" fmla="*/ 0 h 6858000"/>
                <a:gd name="connsiteX2" fmla="*/ 3387573 w 10515600"/>
                <a:gd name="connsiteY2" fmla="*/ 0 h 6858000"/>
                <a:gd name="connsiteX3" fmla="*/ 3678072 w 10515600"/>
                <a:gd name="connsiteY3" fmla="*/ 0 h 6858000"/>
                <a:gd name="connsiteX4" fmla="*/ 3721524 w 10515600"/>
                <a:gd name="connsiteY4" fmla="*/ 0 h 6858000"/>
                <a:gd name="connsiteX5" fmla="*/ 4595394 w 10515600"/>
                <a:gd name="connsiteY5" fmla="*/ 0 h 6858000"/>
                <a:gd name="connsiteX6" fmla="*/ 4607603 w 10515600"/>
                <a:gd name="connsiteY6" fmla="*/ 0 h 6858000"/>
                <a:gd name="connsiteX7" fmla="*/ 4733044 w 10515600"/>
                <a:gd name="connsiteY7" fmla="*/ 0 h 6858000"/>
                <a:gd name="connsiteX8" fmla="*/ 6226185 w 10515600"/>
                <a:gd name="connsiteY8" fmla="*/ 0 h 6858000"/>
                <a:gd name="connsiteX9" fmla="*/ 8892577 w 10515600"/>
                <a:gd name="connsiteY9" fmla="*/ 0 h 6858000"/>
                <a:gd name="connsiteX10" fmla="*/ 8914701 w 10515600"/>
                <a:gd name="connsiteY10" fmla="*/ 14997 h 6858000"/>
                <a:gd name="connsiteX11" fmla="*/ 10515600 w 10515600"/>
                <a:gd name="connsiteY11" fmla="*/ 3621656 h 6858000"/>
                <a:gd name="connsiteX12" fmla="*/ 8641250 w 10515600"/>
                <a:gd name="connsiteY12" fmla="*/ 6374814 h 6858000"/>
                <a:gd name="connsiteX13" fmla="*/ 8124602 w 10515600"/>
                <a:gd name="connsiteY13" fmla="*/ 6780599 h 6858000"/>
                <a:gd name="connsiteX14" fmla="*/ 8012846 w 10515600"/>
                <a:gd name="connsiteY14" fmla="*/ 6858000 h 6858000"/>
                <a:gd name="connsiteX15" fmla="*/ 6226185 w 10515600"/>
                <a:gd name="connsiteY15" fmla="*/ 6858000 h 6858000"/>
                <a:gd name="connsiteX16" fmla="*/ 4607603 w 10515600"/>
                <a:gd name="connsiteY16" fmla="*/ 6858000 h 6858000"/>
                <a:gd name="connsiteX17" fmla="*/ 4595394 w 10515600"/>
                <a:gd name="connsiteY17" fmla="*/ 6858000 h 6858000"/>
                <a:gd name="connsiteX18" fmla="*/ 4424650 w 10515600"/>
                <a:gd name="connsiteY18" fmla="*/ 6858000 h 6858000"/>
                <a:gd name="connsiteX19" fmla="*/ 3721524 w 10515600"/>
                <a:gd name="connsiteY19" fmla="*/ 6858000 h 6858000"/>
                <a:gd name="connsiteX20" fmla="*/ 3678072 w 10515600"/>
                <a:gd name="connsiteY20" fmla="*/ 6858000 h 6858000"/>
                <a:gd name="connsiteX21" fmla="*/ 3387573 w 10515600"/>
                <a:gd name="connsiteY21" fmla="*/ 6858000 h 6858000"/>
                <a:gd name="connsiteX22" fmla="*/ 3039549 w 10515600"/>
                <a:gd name="connsiteY22" fmla="*/ 6858000 h 6858000"/>
                <a:gd name="connsiteX23" fmla="*/ 0 w 10515600"/>
                <a:gd name="connsiteY23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0515600" h="6858000">
                  <a:moveTo>
                    <a:pt x="0" y="0"/>
                  </a:moveTo>
                  <a:lnTo>
                    <a:pt x="3039549" y="0"/>
                  </a:lnTo>
                  <a:lnTo>
                    <a:pt x="3387573" y="0"/>
                  </a:lnTo>
                  <a:lnTo>
                    <a:pt x="3678072" y="0"/>
                  </a:lnTo>
                  <a:lnTo>
                    <a:pt x="3721524" y="0"/>
                  </a:lnTo>
                  <a:lnTo>
                    <a:pt x="4595394" y="0"/>
                  </a:lnTo>
                  <a:lnTo>
                    <a:pt x="4607603" y="0"/>
                  </a:lnTo>
                  <a:lnTo>
                    <a:pt x="4733044" y="0"/>
                  </a:lnTo>
                  <a:lnTo>
                    <a:pt x="6226185" y="0"/>
                  </a:lnTo>
                  <a:lnTo>
                    <a:pt x="8892577" y="0"/>
                  </a:lnTo>
                  <a:lnTo>
                    <a:pt x="8914701" y="14997"/>
                  </a:lnTo>
                  <a:cubicBezTo>
                    <a:pt x="9941864" y="754641"/>
                    <a:pt x="10515600" y="2093192"/>
                    <a:pt x="10515600" y="3621656"/>
                  </a:cubicBezTo>
                  <a:cubicBezTo>
                    <a:pt x="10515600" y="4969131"/>
                    <a:pt x="9586875" y="5602839"/>
                    <a:pt x="8641250" y="6374814"/>
                  </a:cubicBezTo>
                  <a:cubicBezTo>
                    <a:pt x="8469047" y="6515397"/>
                    <a:pt x="8298420" y="6653108"/>
                    <a:pt x="8124602" y="6780599"/>
                  </a:cubicBezTo>
                  <a:lnTo>
                    <a:pt x="8012846" y="6858000"/>
                  </a:lnTo>
                  <a:lnTo>
                    <a:pt x="6226185" y="6858000"/>
                  </a:lnTo>
                  <a:lnTo>
                    <a:pt x="4607603" y="6858000"/>
                  </a:lnTo>
                  <a:lnTo>
                    <a:pt x="4595394" y="6858000"/>
                  </a:lnTo>
                  <a:lnTo>
                    <a:pt x="4424650" y="6858000"/>
                  </a:lnTo>
                  <a:lnTo>
                    <a:pt x="3721524" y="6858000"/>
                  </a:lnTo>
                  <a:lnTo>
                    <a:pt x="3678072" y="6858000"/>
                  </a:lnTo>
                  <a:lnTo>
                    <a:pt x="3387573" y="6858000"/>
                  </a:lnTo>
                  <a:lnTo>
                    <a:pt x="3039549" y="6858000"/>
                  </a:lnTo>
                  <a:lnTo>
                    <a:pt x="0" y="6858000"/>
                  </a:ln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E58012C-4DA3-4ED3-9500-41F9AF60B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04334" y="0"/>
              <a:ext cx="2529723" cy="6858000"/>
            </a:xfrm>
            <a:custGeom>
              <a:avLst/>
              <a:gdLst>
                <a:gd name="connsiteX0" fmla="*/ 1258269 w 2529723"/>
                <a:gd name="connsiteY0" fmla="*/ 0 h 6858000"/>
                <a:gd name="connsiteX1" fmla="*/ 1275627 w 2529723"/>
                <a:gd name="connsiteY1" fmla="*/ 0 h 6858000"/>
                <a:gd name="connsiteX2" fmla="*/ 1302560 w 2529723"/>
                <a:gd name="connsiteY2" fmla="*/ 24338 h 6858000"/>
                <a:gd name="connsiteX3" fmla="*/ 2522825 w 2529723"/>
                <a:gd name="connsiteY3" fmla="*/ 3678515 h 6858000"/>
                <a:gd name="connsiteX4" fmla="*/ 557500 w 2529723"/>
                <a:gd name="connsiteY4" fmla="*/ 6451411 h 6858000"/>
                <a:gd name="connsiteX5" fmla="*/ 32482 w 2529723"/>
                <a:gd name="connsiteY5" fmla="*/ 6849373 h 6858000"/>
                <a:gd name="connsiteX6" fmla="*/ 19531 w 2529723"/>
                <a:gd name="connsiteY6" fmla="*/ 6858000 h 6858000"/>
                <a:gd name="connsiteX7" fmla="*/ 0 w 2529723"/>
                <a:gd name="connsiteY7" fmla="*/ 6858000 h 6858000"/>
                <a:gd name="connsiteX8" fmla="*/ 14202 w 2529723"/>
                <a:gd name="connsiteY8" fmla="*/ 6848540 h 6858000"/>
                <a:gd name="connsiteX9" fmla="*/ 539221 w 2529723"/>
                <a:gd name="connsiteY9" fmla="*/ 6450578 h 6858000"/>
                <a:gd name="connsiteX10" fmla="*/ 2504546 w 2529723"/>
                <a:gd name="connsiteY10" fmla="*/ 3677682 h 6858000"/>
                <a:gd name="connsiteX11" fmla="*/ 1284280 w 2529723"/>
                <a:gd name="connsiteY11" fmla="*/ 235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9723" h="6858000">
                  <a:moveTo>
                    <a:pt x="1258269" y="0"/>
                  </a:moveTo>
                  <a:lnTo>
                    <a:pt x="1275627" y="0"/>
                  </a:lnTo>
                  <a:lnTo>
                    <a:pt x="1302560" y="24338"/>
                  </a:lnTo>
                  <a:cubicBezTo>
                    <a:pt x="2156831" y="855667"/>
                    <a:pt x="2590622" y="2191755"/>
                    <a:pt x="2522825" y="3678515"/>
                  </a:cubicBezTo>
                  <a:cubicBezTo>
                    <a:pt x="2459072" y="5076606"/>
                    <a:pt x="1519830" y="5692656"/>
                    <a:pt x="557500" y="6451411"/>
                  </a:cubicBezTo>
                  <a:cubicBezTo>
                    <a:pt x="382255" y="6589587"/>
                    <a:pt x="208689" y="6724853"/>
                    <a:pt x="32482" y="6849373"/>
                  </a:cubicBezTo>
                  <a:lnTo>
                    <a:pt x="19531" y="6858000"/>
                  </a:lnTo>
                  <a:lnTo>
                    <a:pt x="0" y="6858000"/>
                  </a:lnTo>
                  <a:lnTo>
                    <a:pt x="14202" y="6848540"/>
                  </a:lnTo>
                  <a:cubicBezTo>
                    <a:pt x="190409" y="6724020"/>
                    <a:pt x="363976" y="6588754"/>
                    <a:pt x="539221" y="6450578"/>
                  </a:cubicBezTo>
                  <a:cubicBezTo>
                    <a:pt x="1501550" y="5691822"/>
                    <a:pt x="2440792" y="5075773"/>
                    <a:pt x="2504546" y="3677682"/>
                  </a:cubicBezTo>
                  <a:cubicBezTo>
                    <a:pt x="2572343" y="2190921"/>
                    <a:pt x="2138551" y="854834"/>
                    <a:pt x="1284280" y="2350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9AC73F7-22BD-4C46-B368-3F03B8478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84327" y="0"/>
              <a:ext cx="2536434" cy="6858000"/>
            </a:xfrm>
            <a:custGeom>
              <a:avLst/>
              <a:gdLst>
                <a:gd name="connsiteX0" fmla="*/ 879731 w 2536434"/>
                <a:gd name="connsiteY0" fmla="*/ 0 h 6858000"/>
                <a:gd name="connsiteX1" fmla="*/ 913411 w 2536434"/>
                <a:gd name="connsiteY1" fmla="*/ 0 h 6858000"/>
                <a:gd name="connsiteX2" fmla="*/ 935535 w 2536434"/>
                <a:gd name="connsiteY2" fmla="*/ 14997 h 6858000"/>
                <a:gd name="connsiteX3" fmla="*/ 2536434 w 2536434"/>
                <a:gd name="connsiteY3" fmla="*/ 3621656 h 6858000"/>
                <a:gd name="connsiteX4" fmla="*/ 662084 w 2536434"/>
                <a:gd name="connsiteY4" fmla="*/ 6374814 h 6858000"/>
                <a:gd name="connsiteX5" fmla="*/ 145436 w 2536434"/>
                <a:gd name="connsiteY5" fmla="*/ 6780599 h 6858000"/>
                <a:gd name="connsiteX6" fmla="*/ 33680 w 2536434"/>
                <a:gd name="connsiteY6" fmla="*/ 6858000 h 6858000"/>
                <a:gd name="connsiteX7" fmla="*/ 0 w 2536434"/>
                <a:gd name="connsiteY7" fmla="*/ 6858000 h 6858000"/>
                <a:gd name="connsiteX8" fmla="*/ 111756 w 2536434"/>
                <a:gd name="connsiteY8" fmla="*/ 6780599 h 6858000"/>
                <a:gd name="connsiteX9" fmla="*/ 628404 w 2536434"/>
                <a:gd name="connsiteY9" fmla="*/ 6374814 h 6858000"/>
                <a:gd name="connsiteX10" fmla="*/ 2502754 w 2536434"/>
                <a:gd name="connsiteY10" fmla="*/ 3621656 h 6858000"/>
                <a:gd name="connsiteX11" fmla="*/ 901855 w 2536434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36434" h="6858000">
                  <a:moveTo>
                    <a:pt x="879731" y="0"/>
                  </a:moveTo>
                  <a:lnTo>
                    <a:pt x="913411" y="0"/>
                  </a:lnTo>
                  <a:lnTo>
                    <a:pt x="935535" y="14997"/>
                  </a:lnTo>
                  <a:cubicBezTo>
                    <a:pt x="1962698" y="754641"/>
                    <a:pt x="2536434" y="2093192"/>
                    <a:pt x="2536434" y="3621656"/>
                  </a:cubicBezTo>
                  <a:cubicBezTo>
                    <a:pt x="2536434" y="4969131"/>
                    <a:pt x="1607709" y="5602839"/>
                    <a:pt x="662084" y="6374814"/>
                  </a:cubicBezTo>
                  <a:cubicBezTo>
                    <a:pt x="489881" y="6515397"/>
                    <a:pt x="319254" y="6653108"/>
                    <a:pt x="145436" y="6780599"/>
                  </a:cubicBezTo>
                  <a:lnTo>
                    <a:pt x="33680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5C99F96-8984-456F-BD66-5C019A651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53086" y="0"/>
              <a:ext cx="2261351" cy="6858000"/>
            </a:xfrm>
            <a:custGeom>
              <a:avLst/>
              <a:gdLst>
                <a:gd name="connsiteX0" fmla="*/ 879731 w 2521425"/>
                <a:gd name="connsiteY0" fmla="*/ 0 h 6858000"/>
                <a:gd name="connsiteX1" fmla="*/ 898402 w 2521425"/>
                <a:gd name="connsiteY1" fmla="*/ 0 h 6858000"/>
                <a:gd name="connsiteX2" fmla="*/ 920526 w 2521425"/>
                <a:gd name="connsiteY2" fmla="*/ 14997 h 6858000"/>
                <a:gd name="connsiteX3" fmla="*/ 2521425 w 2521425"/>
                <a:gd name="connsiteY3" fmla="*/ 3621656 h 6858000"/>
                <a:gd name="connsiteX4" fmla="*/ 647075 w 2521425"/>
                <a:gd name="connsiteY4" fmla="*/ 6374814 h 6858000"/>
                <a:gd name="connsiteX5" fmla="*/ 130427 w 2521425"/>
                <a:gd name="connsiteY5" fmla="*/ 6780599 h 6858000"/>
                <a:gd name="connsiteX6" fmla="*/ 18671 w 2521425"/>
                <a:gd name="connsiteY6" fmla="*/ 6858000 h 6858000"/>
                <a:gd name="connsiteX7" fmla="*/ 0 w 2521425"/>
                <a:gd name="connsiteY7" fmla="*/ 6858000 h 6858000"/>
                <a:gd name="connsiteX8" fmla="*/ 111756 w 2521425"/>
                <a:gd name="connsiteY8" fmla="*/ 6780599 h 6858000"/>
                <a:gd name="connsiteX9" fmla="*/ 628404 w 2521425"/>
                <a:gd name="connsiteY9" fmla="*/ 6374814 h 6858000"/>
                <a:gd name="connsiteX10" fmla="*/ 2502754 w 2521425"/>
                <a:gd name="connsiteY10" fmla="*/ 3621656 h 6858000"/>
                <a:gd name="connsiteX11" fmla="*/ 901855 w 2521425"/>
                <a:gd name="connsiteY11" fmla="*/ 1499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521425" h="6858000">
                  <a:moveTo>
                    <a:pt x="879731" y="0"/>
                  </a:moveTo>
                  <a:lnTo>
                    <a:pt x="898402" y="0"/>
                  </a:lnTo>
                  <a:lnTo>
                    <a:pt x="920526" y="14997"/>
                  </a:lnTo>
                  <a:cubicBezTo>
                    <a:pt x="1947689" y="754641"/>
                    <a:pt x="2521425" y="2093192"/>
                    <a:pt x="2521425" y="3621656"/>
                  </a:cubicBezTo>
                  <a:cubicBezTo>
                    <a:pt x="2521425" y="4969131"/>
                    <a:pt x="1592700" y="5602839"/>
                    <a:pt x="647075" y="6374814"/>
                  </a:cubicBezTo>
                  <a:cubicBezTo>
                    <a:pt x="474872" y="6515397"/>
                    <a:pt x="304245" y="6653108"/>
                    <a:pt x="130427" y="6780599"/>
                  </a:cubicBezTo>
                  <a:lnTo>
                    <a:pt x="18671" y="6858000"/>
                  </a:lnTo>
                  <a:lnTo>
                    <a:pt x="0" y="6858000"/>
                  </a:lnTo>
                  <a:lnTo>
                    <a:pt x="111756" y="6780599"/>
                  </a:lnTo>
                  <a:cubicBezTo>
                    <a:pt x="285574" y="6653108"/>
                    <a:pt x="456201" y="6515397"/>
                    <a:pt x="628404" y="6374814"/>
                  </a:cubicBezTo>
                  <a:cubicBezTo>
                    <a:pt x="1574029" y="5602839"/>
                    <a:pt x="2502754" y="4969131"/>
                    <a:pt x="2502754" y="3621656"/>
                  </a:cubicBezTo>
                  <a:cubicBezTo>
                    <a:pt x="2502754" y="2093192"/>
                    <a:pt x="1929018" y="754641"/>
                    <a:pt x="901855" y="1499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7456A23-262C-4F38-B982-5615396DA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102" y="330443"/>
            <a:ext cx="7839351" cy="1344612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ILT KINDNESS WEEK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A82A7-4953-4D0A-AC36-9A72DE0F4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2373" y="2005497"/>
            <a:ext cx="8251727" cy="4852503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</a:pPr>
            <a:r>
              <a:rPr lang="en-US" sz="1500" dirty="0"/>
              <a:t>January 25</a:t>
            </a:r>
            <a:r>
              <a:rPr lang="en-US" sz="1500" baseline="30000" dirty="0"/>
              <a:t>th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ea typeface="Calibri" panose="020F0502020204030204" pitchFamily="34" charset="0"/>
              </a:rPr>
              <a:t>Great Kindness Challenge Check List handed out to every student</a:t>
            </a:r>
          </a:p>
          <a:p>
            <a:pPr>
              <a:lnSpc>
                <a:spcPct val="130000"/>
              </a:lnSpc>
            </a:pPr>
            <a:r>
              <a:rPr lang="en-US" sz="1500" dirty="0"/>
              <a:t>January 26</a:t>
            </a:r>
            <a:r>
              <a:rPr lang="en-US" sz="1500" baseline="30000" dirty="0"/>
              <a:t>th</a:t>
            </a:r>
            <a:endParaRPr lang="en-US" sz="1500" dirty="0"/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ea typeface="Calibri" panose="020F0502020204030204" pitchFamily="34" charset="0"/>
              </a:rPr>
              <a:t>Eagles Pledge to Spread Kindness: Heart Handout </a:t>
            </a:r>
          </a:p>
          <a:p>
            <a:pPr>
              <a:lnSpc>
                <a:spcPct val="130000"/>
              </a:lnSpc>
            </a:pPr>
            <a:r>
              <a:rPr lang="en-US" sz="1500" dirty="0"/>
              <a:t>January 27</a:t>
            </a:r>
            <a:r>
              <a:rPr lang="en-US" sz="1500" baseline="30000" dirty="0"/>
              <a:t>th</a:t>
            </a:r>
            <a:r>
              <a:rPr lang="en-US" sz="1500" dirty="0"/>
              <a:t>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ea typeface="Calibri" panose="020F0502020204030204" pitchFamily="34" charset="0"/>
              </a:rPr>
              <a:t>Thank You Notes to Soldiers</a:t>
            </a:r>
          </a:p>
          <a:p>
            <a:pPr>
              <a:lnSpc>
                <a:spcPct val="130000"/>
              </a:lnSpc>
            </a:pPr>
            <a:r>
              <a:rPr lang="en-US" sz="1500" dirty="0"/>
              <a:t>January 28</a:t>
            </a:r>
            <a:r>
              <a:rPr lang="en-US" sz="1500" baseline="30000" dirty="0"/>
              <a:t>th</a:t>
            </a:r>
            <a:r>
              <a:rPr lang="en-US" sz="1500" dirty="0"/>
              <a:t>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ea typeface="Calibri" panose="020F0502020204030204" pitchFamily="34" charset="0"/>
              </a:rPr>
              <a:t>Appreciation Wall</a:t>
            </a:r>
          </a:p>
          <a:p>
            <a:pPr>
              <a:lnSpc>
                <a:spcPct val="130000"/>
              </a:lnSpc>
            </a:pPr>
            <a:r>
              <a:rPr lang="en-US" sz="1500" dirty="0">
                <a:ea typeface="Calibri" panose="020F0502020204030204" pitchFamily="34" charset="0"/>
              </a:rPr>
              <a:t>January 29</a:t>
            </a:r>
            <a:r>
              <a:rPr lang="en-US" sz="1500" baseline="30000" dirty="0">
                <a:ea typeface="Calibri" panose="020F0502020204030204" pitchFamily="34" charset="0"/>
              </a:rPr>
              <a:t>th</a:t>
            </a:r>
            <a:r>
              <a:rPr lang="en-US" sz="1500" dirty="0">
                <a:ea typeface="Calibri" panose="020F0502020204030204" pitchFamily="34" charset="0"/>
              </a:rPr>
              <a:t>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1500" dirty="0">
                <a:effectLst/>
                <a:ea typeface="Calibri" panose="020F0502020204030204" pitchFamily="34" charset="0"/>
              </a:rPr>
              <a:t>Thank You Notes to someone important in your life</a:t>
            </a:r>
          </a:p>
          <a:p>
            <a:pPr>
              <a:lnSpc>
                <a:spcPct val="130000"/>
              </a:lnSpc>
            </a:pPr>
            <a:endParaRPr lang="en-US" sz="1500" baseline="30000" dirty="0">
              <a:latin typeface="Cavolini" panose="03000502040302020204" pitchFamily="66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1500" dirty="0">
              <a:latin typeface="Cavolini" panose="03000502040302020204" pitchFamily="66" charset="0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680989889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1B2F2D"/>
      </a:dk2>
      <a:lt2>
        <a:srgbClr val="F0F3F3"/>
      </a:lt2>
      <a:accent1>
        <a:srgbClr val="C34D64"/>
      </a:accent1>
      <a:accent2>
        <a:srgbClr val="B13B84"/>
      </a:accent2>
      <a:accent3>
        <a:srgbClr val="BF4DC3"/>
      </a:accent3>
      <a:accent4>
        <a:srgbClr val="7C3BB1"/>
      </a:accent4>
      <a:accent5>
        <a:srgbClr val="5C4DC3"/>
      </a:accent5>
      <a:accent6>
        <a:srgbClr val="3B5DB1"/>
      </a:accent6>
      <a:hlink>
        <a:srgbClr val="8161CA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Meiryo</vt:lpstr>
      <vt:lpstr>Arial</vt:lpstr>
      <vt:lpstr>Cavolini</vt:lpstr>
      <vt:lpstr>Corbel</vt:lpstr>
      <vt:lpstr>SketchLinesVTI</vt:lpstr>
      <vt:lpstr>KINDNESS WEEK</vt:lpstr>
      <vt:lpstr>Kindness Week</vt:lpstr>
      <vt:lpstr>KINDESS WEEK SPIRIT DAYS</vt:lpstr>
      <vt:lpstr>KINDNESS CHALLENGE</vt:lpstr>
      <vt:lpstr>ILT KINDNESS WEEK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WEEK</dc:title>
  <dc:creator>nina.rubio1414@gmail.com</dc:creator>
  <cp:lastModifiedBy>nina.rubio1414@gmail.com</cp:lastModifiedBy>
  <cp:revision>1</cp:revision>
  <dcterms:created xsi:type="dcterms:W3CDTF">2021-01-15T19:06:58Z</dcterms:created>
  <dcterms:modified xsi:type="dcterms:W3CDTF">2021-01-15T19:09:22Z</dcterms:modified>
</cp:coreProperties>
</file>