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8" y="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E691C-6A42-47B8-B38B-2D858212B2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1C75C9-AA50-4A91-ACA3-9D87FE1FE7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68E7A3-E1E1-4DE0-9C42-6711EB019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E711D-B866-485C-9634-91845C855501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0608-1CAB-4B4B-B098-5CBB4105D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350417-E237-482C-91D5-AA48F402F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7B95B-8750-4426-913D-DB32C0761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972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EE215-A1C8-4064-82A1-7D70CDE64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73FE6F-2382-4119-9FC2-9415139001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B1C767-0132-4F0F-9219-C85576B76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E711D-B866-485C-9634-91845C855501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0622CF-3FB5-437C-AFEB-03D1E4A6B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1ADC6B-6D34-4DDA-9ED8-1B4793AF1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7B95B-8750-4426-913D-DB32C0761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232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BF6D43D-8972-4E36-A220-EF0C5A7B79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29879E-C358-4A81-B201-30D4B83329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85907-647E-4AA3-83E5-C8489196F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E711D-B866-485C-9634-91845C855501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D51A44-173A-47F6-98F2-95F160F90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BB8098-D9DD-4A14-BDFE-D129364F6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7B95B-8750-4426-913D-DB32C0761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182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357E2-CA74-4FDE-B438-7A500583B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44D34F-89E9-4C63-B357-339DC740FE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429B22-14F4-45D4-B2AC-090927CBB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E711D-B866-485C-9634-91845C855501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FB11CF-9EE4-4E98-89A8-81743DC25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115416-43DE-438F-9207-E15B93619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7B95B-8750-4426-913D-DB32C0761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635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9BBA1-DCD0-47AA-9873-58AD70DA3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9FA824-3C11-4ED4-A646-C5086DEDB7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EE4F54-1688-4218-9041-8991B0FDD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E711D-B866-485C-9634-91845C855501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8C091C-B6C7-45BB-BF60-0E28E3A3A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7C4350-4A58-4A36-AED9-1A45C5667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7B95B-8750-4426-913D-DB32C0761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922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CE8AE-3A58-47BB-9488-D464C31E5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DDB5A0-13F6-47CF-A410-663F098801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2C56C5-D16B-4E63-A096-FEEDA68DB4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497E46-021D-4B8D-9B01-65A9B057C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E711D-B866-485C-9634-91845C855501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417DA5-40C0-47A7-90F6-B1E74B0E9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557B3B-6340-4CF9-8640-A8613FA86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7B95B-8750-4426-913D-DB32C0761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904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CB4A87-3CB2-487E-A6C5-25CAB9112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A8122C-534A-4E9D-9FD9-3FE644C994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449773-E788-4927-B6A1-E7B24B777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329E02-935C-43F4-AF07-F46B5C63B8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32ADD5-C365-4A15-BA98-0076F96887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06171A-4B3E-4A4B-844A-2672BE5EA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E711D-B866-485C-9634-91845C855501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C80E108-0095-4E53-A381-812744BF2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2D20F24-4104-4B5C-87F2-1145D84F0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7B95B-8750-4426-913D-DB32C0761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914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C62CB-3B61-47DA-A80C-15A7605AD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27EA8D-957C-43A9-8BC5-6E08ED52E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E711D-B866-485C-9634-91845C855501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CE0885-CFE3-47B7-AC15-757774399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2A89B5-0B4D-4782-BBE3-C55292B87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7B95B-8750-4426-913D-DB32C0761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104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A0F2BE-1C4B-44F7-979C-FA6C7A59B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E711D-B866-485C-9634-91845C855501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25684A-283D-41C0-B339-361B7FC6D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4F443D-2FE7-4979-854A-D10B6BFAD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7B95B-8750-4426-913D-DB32C0761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394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248757-15BA-4CF6-A5C6-D8981580BE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0F5690-AB97-4238-A2DA-747AC8FB9B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24A581-2CCA-4BCE-84D6-21283BFCEF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49D89E-A9AD-4F08-A895-AC3E79294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E711D-B866-485C-9634-91845C855501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41520F-85B7-42A3-B2EF-9E06DE980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195D53-6884-4312-B3F8-285DC0500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7B95B-8750-4426-913D-DB32C0761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434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4BFAA7-EF5E-4B1F-B1ED-9126762247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099A13-F305-4986-92EB-02DE015751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94E180-AF38-40C2-9EA6-9C941B5503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C29971-9E77-4830-BAFF-93F9B7814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E711D-B866-485C-9634-91845C855501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37C5BE-8599-42B7-82B9-C6C6C657D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3A8349-4442-4BB6-8BD4-3C2511542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7B95B-8750-4426-913D-DB32C0761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985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844178-257E-46DB-9780-7E2540D5A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2E466F-7D60-4D32-A3BF-D95D13883C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819A4B-C4FE-4795-9B99-E84F957545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FE711D-B866-485C-9634-91845C855501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D407D7-5E0C-49B6-90C9-CDF14FF11C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1BA6DE-3984-4F8A-9934-9A13759732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7B95B-8750-4426-913D-DB32C0761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729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u3ygNPFH98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5555856-9970-4BC3-9AA9-6A917F53AF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421721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F487851-BFAF-46D8-A1ED-50CAD6E46F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1934308-4B1D-48FA-A207-D38337507C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30419" y="3429000"/>
            <a:ext cx="4805996" cy="874643"/>
          </a:xfrm>
        </p:spPr>
        <p:txBody>
          <a:bodyPr anchor="t">
            <a:normAutofit/>
          </a:bodyPr>
          <a:lstStyle/>
          <a:p>
            <a:pPr algn="l"/>
            <a:r>
              <a:rPr lang="en-US" sz="4400" dirty="0">
                <a:solidFill>
                  <a:srgbClr val="000000"/>
                </a:solidFill>
              </a:rPr>
              <a:t>Kindness Day #3</a:t>
            </a:r>
          </a:p>
        </p:txBody>
      </p:sp>
      <p:sp>
        <p:nvSpPr>
          <p:cNvPr id="14" name="Freeform 50">
            <a:extLst>
              <a:ext uri="{FF2B5EF4-FFF2-40B4-BE49-F238E27FC236}">
                <a16:creationId xmlns:a16="http://schemas.microsoft.com/office/drawing/2014/main" id="{13722DD7-BA73-4776-93A3-94491FEF72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1159"/>
            <a:ext cx="5464879" cy="6276841"/>
          </a:xfrm>
          <a:custGeom>
            <a:avLst/>
            <a:gdLst>
              <a:gd name="connsiteX0" fmla="*/ 3299930 w 5464879"/>
              <a:gd name="connsiteY0" fmla="*/ 0 h 6276841"/>
              <a:gd name="connsiteX1" fmla="*/ 5398992 w 5464879"/>
              <a:gd name="connsiteY1" fmla="*/ 753544 h 6276841"/>
              <a:gd name="connsiteX2" fmla="*/ 5464879 w 5464879"/>
              <a:gd name="connsiteY2" fmla="*/ 813426 h 6276841"/>
              <a:gd name="connsiteX3" fmla="*/ 5464879 w 5464879"/>
              <a:gd name="connsiteY3" fmla="*/ 5786434 h 6276841"/>
              <a:gd name="connsiteX4" fmla="*/ 5398992 w 5464879"/>
              <a:gd name="connsiteY4" fmla="*/ 5846317 h 6276841"/>
              <a:gd name="connsiteX5" fmla="*/ 4872873 w 5464879"/>
              <a:gd name="connsiteY5" fmla="*/ 6201577 h 6276841"/>
              <a:gd name="connsiteX6" fmla="*/ 4716632 w 5464879"/>
              <a:gd name="connsiteY6" fmla="*/ 6276841 h 6276841"/>
              <a:gd name="connsiteX7" fmla="*/ 1883227 w 5464879"/>
              <a:gd name="connsiteY7" fmla="*/ 6276841 h 6276841"/>
              <a:gd name="connsiteX8" fmla="*/ 1726987 w 5464879"/>
              <a:gd name="connsiteY8" fmla="*/ 6201577 h 6276841"/>
              <a:gd name="connsiteX9" fmla="*/ 0 w 5464879"/>
              <a:gd name="connsiteY9" fmla="*/ 3299930 h 6276841"/>
              <a:gd name="connsiteX10" fmla="*/ 3299930 w 5464879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879" h="6276841">
                <a:moveTo>
                  <a:pt x="3299930" y="0"/>
                </a:moveTo>
                <a:cubicBezTo>
                  <a:pt x="4097274" y="0"/>
                  <a:pt x="4828569" y="282789"/>
                  <a:pt x="5398992" y="753544"/>
                </a:cubicBezTo>
                <a:lnTo>
                  <a:pt x="5464879" y="813426"/>
                </a:lnTo>
                <a:lnTo>
                  <a:pt x="5464879" y="5786434"/>
                </a:lnTo>
                <a:lnTo>
                  <a:pt x="5398992" y="5846317"/>
                </a:lnTo>
                <a:cubicBezTo>
                  <a:pt x="5236014" y="5980818"/>
                  <a:pt x="5059904" y="6099975"/>
                  <a:pt x="4872873" y="6201577"/>
                </a:cubicBezTo>
                <a:lnTo>
                  <a:pt x="4716632" y="6276841"/>
                </a:lnTo>
                <a:lnTo>
                  <a:pt x="1883227" y="6276841"/>
                </a:lnTo>
                <a:lnTo>
                  <a:pt x="1726987" y="6201577"/>
                </a:lnTo>
                <a:cubicBezTo>
                  <a:pt x="698316" y="5642769"/>
                  <a:pt x="0" y="4552900"/>
                  <a:pt x="0" y="3299930"/>
                </a:cubicBezTo>
                <a:cubicBezTo>
                  <a:pt x="0" y="1477429"/>
                  <a:pt x="1477429" y="0"/>
                  <a:pt x="3299930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phic 6" descr="Love Letter">
            <a:extLst>
              <a:ext uri="{FF2B5EF4-FFF2-40B4-BE49-F238E27FC236}">
                <a16:creationId xmlns:a16="http://schemas.microsoft.com/office/drawing/2014/main" id="{049CEA0F-ECE0-4E22-B1BA-E9225941AB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0470" y="1815320"/>
            <a:ext cx="4141760" cy="4141760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697594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01C9CC24-B375-4226-BF2B-61FADBBA69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D70A28E-4FD8-4474-A206-E15B5EBB3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1084747"/>
            <a:ext cx="12188952" cy="3294207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39647E21-5366-4638-AC97-D8CD4111E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r="8214" b="45501"/>
          <a:stretch>
            <a:fillRect/>
          </a:stretch>
        </p:blipFill>
        <p:spPr>
          <a:xfrm flipV="1">
            <a:off x="0" y="0"/>
            <a:ext cx="12191999" cy="4473360"/>
          </a:xfrm>
          <a:custGeom>
            <a:avLst/>
            <a:gdLst>
              <a:gd name="connsiteX0" fmla="*/ 0 w 12191999"/>
              <a:gd name="connsiteY0" fmla="*/ 4473360 h 4473360"/>
              <a:gd name="connsiteX1" fmla="*/ 12191999 w 12191999"/>
              <a:gd name="connsiteY1" fmla="*/ 4473360 h 4473360"/>
              <a:gd name="connsiteX2" fmla="*/ 12191999 w 12191999"/>
              <a:gd name="connsiteY2" fmla="*/ 0 h 4473360"/>
              <a:gd name="connsiteX3" fmla="*/ 0 w 12191999"/>
              <a:gd name="connsiteY3" fmla="*/ 0 h 4473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4473360">
                <a:moveTo>
                  <a:pt x="0" y="4473360"/>
                </a:moveTo>
                <a:lnTo>
                  <a:pt x="12191999" y="4473360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D52F1CC-2846-4C76-ADB0-3E4765190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925" y="2076450"/>
            <a:ext cx="10684151" cy="134513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56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Video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4EE5E3-6415-4F5F-9B6B-071BCCE0E8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1575" y="4473360"/>
            <a:ext cx="9469211" cy="86563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ctr">
              <a:buNone/>
            </a:pPr>
            <a:r>
              <a:rPr lang="en-US" kern="1200">
                <a:solidFill>
                  <a:srgbClr val="000000"/>
                </a:solidFill>
                <a:latin typeface="+mn-lt"/>
                <a:ea typeface="+mn-ea"/>
                <a:cs typeface="+mn-cs"/>
                <a:hlinkClick r:id="rId3"/>
              </a:rPr>
              <a:t>https://www.youtube.com/watch?v=ju3ygNPFH98</a:t>
            </a:r>
            <a:r>
              <a:rPr lang="en-US" kern="120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77687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848DE36-47FF-4923-833B-6E75CFFEF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F8ACEB-798A-4D9F-80E1-075D421659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Let’s spread kindness to our soldiers &amp; write them a Thank You note. </a:t>
            </a:r>
          </a:p>
        </p:txBody>
      </p:sp>
    </p:spTree>
    <p:extLst>
      <p:ext uri="{BB962C8B-B14F-4D97-AF65-F5344CB8AC3E}">
        <p14:creationId xmlns:p14="http://schemas.microsoft.com/office/powerpoint/2010/main" val="24489783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33</Words>
  <Application>Microsoft Office PowerPoint</Application>
  <PresentationFormat>Widescreen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Kindness Day #3</vt:lpstr>
      <vt:lpstr>Video</vt:lpstr>
      <vt:lpstr>Activity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Kindness Day #3</dc:title>
  <dc:creator>nina.rubio1414@gmail.com</dc:creator>
  <cp:lastModifiedBy>nina.rubio1414@gmail.com</cp:lastModifiedBy>
  <cp:revision>1</cp:revision>
  <dcterms:created xsi:type="dcterms:W3CDTF">2021-01-27T17:02:19Z</dcterms:created>
  <dcterms:modified xsi:type="dcterms:W3CDTF">2021-01-27T17:03:35Z</dcterms:modified>
</cp:coreProperties>
</file>