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6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13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07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5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4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0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08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419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37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5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6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96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3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csd.connectwithkids.com/character-life-skill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69F101-5723-4A76-9DF5-1DA80E93A2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2E69CA-FC54-4335-BD5E-ED81CAE48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5517" y="3331444"/>
            <a:ext cx="6470692" cy="1229306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tx1"/>
                </a:solidFill>
              </a:rPr>
              <a:t>KINDNESS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28F973-E7E0-433B-BF72-8607A2997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5516" y="4735799"/>
            <a:ext cx="6470693" cy="6052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100"/>
              <a:t>January Character Word of the Month</a:t>
            </a:r>
          </a:p>
          <a:p>
            <a:pPr>
              <a:lnSpc>
                <a:spcPct val="90000"/>
              </a:lnSpc>
            </a:pPr>
            <a:r>
              <a:rPr lang="en-US" sz="1100"/>
              <a:t>2021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0211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50218C5-E017-43D2-8345-FD9FBF0C9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0293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458FD-D354-4D51-ADF3-49C142A0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 or Disagree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01674-B2C3-49B7-BAC1-69E4F7607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my life, I have seen someone made fun of at school.</a:t>
            </a:r>
          </a:p>
        </p:txBody>
      </p:sp>
    </p:spTree>
    <p:extLst>
      <p:ext uri="{BB962C8B-B14F-4D97-AF65-F5344CB8AC3E}">
        <p14:creationId xmlns:p14="http://schemas.microsoft.com/office/powerpoint/2010/main" val="2369645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458FD-D354-4D51-ADF3-49C142A0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 or Disagree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01674-B2C3-49B7-BAC1-69E4F7607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Telling a teacher stops bullying.</a:t>
            </a:r>
          </a:p>
        </p:txBody>
      </p:sp>
    </p:spTree>
    <p:extLst>
      <p:ext uri="{BB962C8B-B14F-4D97-AF65-F5344CB8AC3E}">
        <p14:creationId xmlns:p14="http://schemas.microsoft.com/office/powerpoint/2010/main" val="1877756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458FD-D354-4D51-ADF3-49C142A0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 or Disagree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01674-B2C3-49B7-BAC1-69E4F7607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Standing up to a bully makes them stop.</a:t>
            </a:r>
          </a:p>
        </p:txBody>
      </p:sp>
    </p:spTree>
    <p:extLst>
      <p:ext uri="{BB962C8B-B14F-4D97-AF65-F5344CB8AC3E}">
        <p14:creationId xmlns:p14="http://schemas.microsoft.com/office/powerpoint/2010/main" val="2708253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458FD-D354-4D51-ADF3-49C142A0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 or Disagree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01674-B2C3-49B7-BAC1-69E4F7607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someone is a witness to bullying and doesn’t do anything, they are just as much at fault as the bully is.</a:t>
            </a:r>
          </a:p>
        </p:txBody>
      </p:sp>
    </p:spTree>
    <p:extLst>
      <p:ext uri="{BB962C8B-B14F-4D97-AF65-F5344CB8AC3E}">
        <p14:creationId xmlns:p14="http://schemas.microsoft.com/office/powerpoint/2010/main" val="3640680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340EF-139B-48AF-9E8A-F41EBC0B0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statement did you feel the most strongly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1A65B-72D1-4F84-A75A-2BE16E3D0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9381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• A lot of bullying is invisible to adults.</a:t>
            </a:r>
          </a:p>
          <a:p>
            <a:r>
              <a:rPr lang="en-US" dirty="0"/>
              <a:t> • The most painful kind of bullying isn’t physical. </a:t>
            </a:r>
          </a:p>
          <a:p>
            <a:r>
              <a:rPr lang="en-US" dirty="0"/>
              <a:t>• Bullying gets worse in middle school. </a:t>
            </a:r>
          </a:p>
          <a:p>
            <a:r>
              <a:rPr lang="en-US" dirty="0"/>
              <a:t>• You can make someone miserable without saying anything. </a:t>
            </a:r>
          </a:p>
          <a:p>
            <a:r>
              <a:rPr lang="en-US" dirty="0"/>
              <a:t>• In my life, I have seen someone physically hurt at school. </a:t>
            </a:r>
          </a:p>
          <a:p>
            <a:r>
              <a:rPr lang="en-US" dirty="0"/>
              <a:t>• In my life, I have seen someone made fun of at school.</a:t>
            </a:r>
          </a:p>
          <a:p>
            <a:r>
              <a:rPr lang="en-US" dirty="0"/>
              <a:t> • Telling a teacher stops bullying. </a:t>
            </a:r>
          </a:p>
          <a:p>
            <a:r>
              <a:rPr lang="en-US" dirty="0"/>
              <a:t>• Standing up to a bully makes them stop. </a:t>
            </a:r>
          </a:p>
          <a:p>
            <a:r>
              <a:rPr lang="en-US" dirty="0"/>
              <a:t>• If someone is a witness to bullying and doesn’t do anything, they are just as much at fault as the bully is</a:t>
            </a:r>
          </a:p>
        </p:txBody>
      </p:sp>
    </p:spTree>
    <p:extLst>
      <p:ext uri="{BB962C8B-B14F-4D97-AF65-F5344CB8AC3E}">
        <p14:creationId xmlns:p14="http://schemas.microsoft.com/office/powerpoint/2010/main" val="2058720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02C7F-3244-4DB4-BAF0-E5FCB80D8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you think it is important to be KIND?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8E470-8189-4FB1-BD29-8C91110E9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91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0D513-3425-4184-9C65-C4815A74D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643D4-D848-44F2-901A-6CDE1463E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Being gentle, willing to help, friendly, courteous, and considerate</a:t>
            </a:r>
          </a:p>
        </p:txBody>
      </p:sp>
    </p:spTree>
    <p:extLst>
      <p:ext uri="{BB962C8B-B14F-4D97-AF65-F5344CB8AC3E}">
        <p14:creationId xmlns:p14="http://schemas.microsoft.com/office/powerpoint/2010/main" val="304786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E8E1D-446E-442A-AD01-FDEF325D1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KINDNESS mean to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669CC-1777-45DF-956D-A87382C7A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04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64E4E-5B07-411E-BEE2-D303B1808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3B190-7209-4BD8-98BE-057BFD0FA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https://mcsd.connectwithkids.com/character-life-skills/</a:t>
            </a:r>
            <a:endParaRPr lang="en-US" dirty="0"/>
          </a:p>
          <a:p>
            <a:r>
              <a:rPr lang="en-US"/>
              <a:t>**Please </a:t>
            </a:r>
            <a:r>
              <a:rPr lang="en-US" dirty="0"/>
              <a:t>click on the Kindness video; 6</a:t>
            </a:r>
            <a:r>
              <a:rPr lang="en-US" baseline="30000" dirty="0"/>
              <a:t>th</a:t>
            </a:r>
            <a:r>
              <a:rPr lang="en-US" dirty="0"/>
              <a:t> video down in the </a:t>
            </a:r>
            <a:r>
              <a:rPr lang="en-US"/>
              <a:t>left column**</a:t>
            </a:r>
          </a:p>
        </p:txBody>
      </p:sp>
    </p:spTree>
    <p:extLst>
      <p:ext uri="{BB962C8B-B14F-4D97-AF65-F5344CB8AC3E}">
        <p14:creationId xmlns:p14="http://schemas.microsoft.com/office/powerpoint/2010/main" val="1463535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458FD-D354-4D51-ADF3-49C142A0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 or Disagree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01674-B2C3-49B7-BAC1-69E4F7607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lot of bullying is invisible to adults.</a:t>
            </a:r>
          </a:p>
        </p:txBody>
      </p:sp>
    </p:spTree>
    <p:extLst>
      <p:ext uri="{BB962C8B-B14F-4D97-AF65-F5344CB8AC3E}">
        <p14:creationId xmlns:p14="http://schemas.microsoft.com/office/powerpoint/2010/main" val="2658762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458FD-D354-4D51-ADF3-49C142A0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 or Disagree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01674-B2C3-49B7-BAC1-69E4F7607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most painful kind of bullying isn’t physical.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560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458FD-D354-4D51-ADF3-49C142A0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 or Disagree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01674-B2C3-49B7-BAC1-69E4F7607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Bullying gets worse in middle school.</a:t>
            </a:r>
          </a:p>
        </p:txBody>
      </p:sp>
    </p:spTree>
    <p:extLst>
      <p:ext uri="{BB962C8B-B14F-4D97-AF65-F5344CB8AC3E}">
        <p14:creationId xmlns:p14="http://schemas.microsoft.com/office/powerpoint/2010/main" val="3817568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458FD-D354-4D51-ADF3-49C142A0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 or Disagree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01674-B2C3-49B7-BAC1-69E4F7607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make someone miserable without saying anything.</a:t>
            </a:r>
          </a:p>
        </p:txBody>
      </p:sp>
    </p:spTree>
    <p:extLst>
      <p:ext uri="{BB962C8B-B14F-4D97-AF65-F5344CB8AC3E}">
        <p14:creationId xmlns:p14="http://schemas.microsoft.com/office/powerpoint/2010/main" val="2614800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458FD-D354-4D51-ADF3-49C142A0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 or Disagree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01674-B2C3-49B7-BAC1-69E4F7607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my life, I have seen someone physically hurt at school.</a:t>
            </a:r>
          </a:p>
        </p:txBody>
      </p:sp>
    </p:spTree>
    <p:extLst>
      <p:ext uri="{BB962C8B-B14F-4D97-AF65-F5344CB8AC3E}">
        <p14:creationId xmlns:p14="http://schemas.microsoft.com/office/powerpoint/2010/main" val="38292176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36291F"/>
      </a:dk2>
      <a:lt2>
        <a:srgbClr val="E6E2E8"/>
      </a:lt2>
      <a:accent1>
        <a:srgbClr val="68B345"/>
      </a:accent1>
      <a:accent2>
        <a:srgbClr val="8EAD38"/>
      </a:accent2>
      <a:accent3>
        <a:srgbClr val="B1A145"/>
      </a:accent3>
      <a:accent4>
        <a:srgbClr val="B26E3A"/>
      </a:accent4>
      <a:accent5>
        <a:srgbClr val="C44E4C"/>
      </a:accent5>
      <a:accent6>
        <a:srgbClr val="B23A6A"/>
      </a:accent6>
      <a:hlink>
        <a:srgbClr val="BF573F"/>
      </a:hlink>
      <a:folHlink>
        <a:srgbClr val="7F7F7F"/>
      </a:folHlink>
    </a:clrScheme>
    <a:fontScheme name="Retrospect">
      <a:majorFont>
        <a:latin typeface="Garamond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314</Words>
  <Application>Microsoft Office PowerPoint</Application>
  <PresentationFormat>Widescreen</PresentationFormat>
  <Paragraphs>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Garamond</vt:lpstr>
      <vt:lpstr>RetrospectVTI</vt:lpstr>
      <vt:lpstr>KINDNESS</vt:lpstr>
      <vt:lpstr>Definition</vt:lpstr>
      <vt:lpstr>What does KINDNESS mean to you?</vt:lpstr>
      <vt:lpstr>Video</vt:lpstr>
      <vt:lpstr>Agree or Disagree</vt:lpstr>
      <vt:lpstr>Agree or Disagree</vt:lpstr>
      <vt:lpstr>Agree or Disagree</vt:lpstr>
      <vt:lpstr>Agree or Disagree</vt:lpstr>
      <vt:lpstr>Agree or Disagree</vt:lpstr>
      <vt:lpstr>Agree or Disagree</vt:lpstr>
      <vt:lpstr>Agree or Disagree</vt:lpstr>
      <vt:lpstr>Agree or Disagree</vt:lpstr>
      <vt:lpstr>Agree or Disagree</vt:lpstr>
      <vt:lpstr>Which statement did you feel the most strongly about?</vt:lpstr>
      <vt:lpstr>Why do you think it is important to be KIND?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KINDNESS</dc:title>
  <dc:creator>nina.rubio1414@gmail.com</dc:creator>
  <cp:lastModifiedBy>nina.rubio1414@gmail.com</cp:lastModifiedBy>
  <cp:revision>3</cp:revision>
  <dcterms:created xsi:type="dcterms:W3CDTF">2021-01-06T16:50:45Z</dcterms:created>
  <dcterms:modified xsi:type="dcterms:W3CDTF">2021-01-06T17:59:30Z</dcterms:modified>
</cp:coreProperties>
</file>