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604"/>
    <a:srgbClr val="F49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1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7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5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2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1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3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1" r:id="rId5"/>
    <p:sldLayoutId id="2147483705" r:id="rId6"/>
    <p:sldLayoutId id="2147483706" r:id="rId7"/>
    <p:sldLayoutId id="2147483707" r:id="rId8"/>
    <p:sldLayoutId id="2147483710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csd.connectwithkids.com/character-life-ski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05D00EC4-2411-49B7-9168-8FD6902A8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3070" y="10"/>
            <a:ext cx="12188930" cy="6857990"/>
          </a:xfrm>
          <a:prstGeom prst="rect">
            <a:avLst/>
          </a:prstGeom>
          <a:solidFill>
            <a:srgbClr val="FC8604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F62C4A-110F-4332-BF30-0CADCD267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/>
              <a:t>Character Word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894F-C7B4-42D6-B31E-9C2F19CAB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November 2020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18251-E82A-46BC-A205-78610756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7200" dirty="0"/>
              <a:t>Citizenship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8EE75F6E-3B18-4F9B-A764-231DFBCCCA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3" r="12797"/>
          <a:stretch/>
        </p:blipFill>
        <p:spPr>
          <a:xfrm>
            <a:off x="20" y="1"/>
            <a:ext cx="4343380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7299EA"/>
          </a:solidFill>
          <a:ln w="38100" cap="rnd">
            <a:solidFill>
              <a:srgbClr val="7299E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2B8EBD7-26F3-4878-9AA6-E365D78D6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/>
          <a:p>
            <a:endParaRPr lang="en-US" sz="4000" b="1" dirty="0"/>
          </a:p>
          <a:p>
            <a:r>
              <a:rPr lang="en-US" sz="4000" b="1" dirty="0"/>
              <a:t>Why is CITIZENSHIP important?</a:t>
            </a:r>
          </a:p>
          <a:p>
            <a:r>
              <a:rPr lang="en-US" sz="4000" b="1" dirty="0"/>
              <a:t>How does CITIZENSHIP impact our everyday life?</a:t>
            </a:r>
          </a:p>
        </p:txBody>
      </p:sp>
    </p:spTree>
    <p:extLst>
      <p:ext uri="{BB962C8B-B14F-4D97-AF65-F5344CB8AC3E}">
        <p14:creationId xmlns:p14="http://schemas.microsoft.com/office/powerpoint/2010/main" val="267605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65FD-7BEA-40FE-8B0D-B7BEADD7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0B066-6892-4AF4-AD5B-6A27862BF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hlinkClick r:id="rId2"/>
              </a:rPr>
              <a:t>https://mcsd.connectwithkids.com/character-life-skills/</a:t>
            </a:r>
            <a:r>
              <a:rPr lang="en-US" sz="4000" b="1" dirty="0"/>
              <a:t> </a:t>
            </a:r>
          </a:p>
          <a:p>
            <a:pPr lvl="1"/>
            <a:r>
              <a:rPr lang="en-US" sz="3600" b="1" dirty="0"/>
              <a:t>Please click on the middle video in the first row (Citizenship)</a:t>
            </a:r>
          </a:p>
        </p:txBody>
      </p:sp>
    </p:spTree>
    <p:extLst>
      <p:ext uri="{BB962C8B-B14F-4D97-AF65-F5344CB8AC3E}">
        <p14:creationId xmlns:p14="http://schemas.microsoft.com/office/powerpoint/2010/main" val="244657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7B4F-2434-4ED7-ADB8-A8892620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31ED-21AB-4289-B79E-590B72006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do you think are the most important components or elements of citizenship? </a:t>
            </a:r>
          </a:p>
          <a:p>
            <a:r>
              <a:rPr lang="en-US" sz="4000" b="1" dirty="0"/>
              <a:t>What can be difficult about behaving Ben’s way?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3112674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23B2F"/>
      </a:dk2>
      <a:lt2>
        <a:srgbClr val="E8E6E2"/>
      </a:lt2>
      <a:accent1>
        <a:srgbClr val="7299EA"/>
      </a:accent1>
      <a:accent2>
        <a:srgbClr val="2CAEDC"/>
      </a:accent2>
      <a:accent3>
        <a:srgbClr val="42B5A3"/>
      </a:accent3>
      <a:accent4>
        <a:srgbClr val="3CB871"/>
      </a:accent4>
      <a:accent5>
        <a:srgbClr val="37BC38"/>
      </a:accent5>
      <a:accent6>
        <a:srgbClr val="70B541"/>
      </a:accent6>
      <a:hlink>
        <a:srgbClr val="93805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Character Word of the Month</vt:lpstr>
      <vt:lpstr>Citizenship</vt:lpstr>
      <vt:lpstr>Video</vt:lpstr>
      <vt:lpstr>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Word of the Month</dc:title>
  <dc:creator>nina.rubio1414@gmail.com</dc:creator>
  <cp:lastModifiedBy>nina.rubio1414@gmail.com</cp:lastModifiedBy>
  <cp:revision>2</cp:revision>
  <dcterms:created xsi:type="dcterms:W3CDTF">2020-11-13T16:45:23Z</dcterms:created>
  <dcterms:modified xsi:type="dcterms:W3CDTF">2020-11-13T16:56:12Z</dcterms:modified>
</cp:coreProperties>
</file>