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96CC-BF6C-4A7A-8D64-89904E502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E0FB4-2505-4CC8-BE50-E3DDD9853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E4073-5C36-484E-9B85-076450E5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13B49-AE8F-4CDD-9E55-1D97EEEE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5A265-DC71-4021-A152-5994F0C3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FF10-E2D0-4010-9A70-A1705E6C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25EA1-FE24-42EF-ADFC-B4D0FDE83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343F7-4372-48C5-AB37-6BF2BE0E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368C9-4841-4AB0-A835-7BD334DC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8C8FA-19A0-4CDB-AAFD-19BEA6FE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C86A2-05D9-43A8-8391-A6197CE19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C7F1C-299E-4A5E-BC4F-B473EA0CF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B5BB6-B998-4CF9-9DBC-C3D60097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53A55-4379-46EC-82FF-B3218334F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A3907-594B-42FA-A161-1875DE84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F1FE-31BF-487A-B770-30E7A2FC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4A511-3DBD-4C73-B61A-ABD5741C8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B726D-664D-4FC8-BCA0-3DEDFA5D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F199C-F564-4B9B-82ED-58ECFE36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FD799-240C-4CEA-86BF-FC0146BA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0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85A6-7403-4ADC-82A4-8FBA04424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08EC5-40C5-47FA-8363-62411A664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041A-6617-4ECA-A85F-E2FDC400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6DE06-072D-4BDC-B03E-A7C812D9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57AC-CC45-4E9D-BF8E-59795F7A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B3CD-C911-4E6D-BAF0-D55CD74A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2C9B-56A9-421A-8B07-1740BBC8C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8C1A9-C756-44B1-A06C-BA9849548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99F20-ED79-4F14-B636-B72815F4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9919D-E011-4BE2-BE86-CE9DDCC6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E658-B212-429F-A796-F7B89FBD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2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FE897-E689-4983-9B62-5BEDE766C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77583-0D32-43F6-8942-9FFF74CA8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9A9A0-B6EE-499C-82A6-E04375CC5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73F0D-17E5-4300-B908-52778C701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533D6-FAC9-40D2-96C5-28AFB2C8B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B8608-F673-4379-8590-D570F3FE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81DF9-36BD-4F55-B976-921EB609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61E3FD-9EFA-4345-8633-B2BF9FD9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1AAB-D33F-40B4-9586-7E9C35BA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B024B-81A1-4912-AC47-BE91D53B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11722-1E2B-42CB-8EFB-20F34F34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EF731-622D-4EA8-8BE0-C7FF8053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757F6E-C3A2-48CA-95C6-5E400F91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6DAE3-D3C4-4A4C-850A-B1C8B8CD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71DE3-3017-45F6-9007-E1B2B0AB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5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E6C4-7E94-4348-8BF7-AC06CF4D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EE91C-ACDD-4DC0-AC43-708230333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61D51-33B2-4845-B563-64E16675B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075DB-9F83-4442-928F-DD8C5B3B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633E7-A623-4132-97BF-024BC69D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5EA7D-7251-4B75-8384-BC3362E0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8437-B169-4C82-9C88-790446DF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AC513-9432-44CC-A6A0-131BAAD6E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73BA7-A86B-499B-818D-69C349B23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7FFB5-FF81-40FB-8D6D-542687EE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2F47F-376B-47C3-A8E1-B3E3308E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23222-348A-426F-9403-0F9B6D25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1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A345C-6ECC-4927-AE9D-9DA5B601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4FB0-A7C4-4010-8293-A2D12FEB3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3E486-5A6A-4CB1-9FF2-5DB25A6BE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F85B-B852-472E-BC38-399B176D9DD1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D7CA-F0FE-44F5-85B8-86AF2284C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35F5F-43D4-45C7-BEC3-0B6792F3F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76FE-6263-476D-B8EC-2D35E225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csd.connectwithkids.com/character-life-ski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7F7D2-79DC-4609-9620-CE7E8D6E1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Honesty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5AC79-21F1-4574-B237-F308C10F5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February 8</a:t>
            </a:r>
            <a:r>
              <a:rPr lang="en-US" baseline="30000"/>
              <a:t>th</a:t>
            </a:r>
            <a:r>
              <a:rPr lang="en-US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35443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79C0C-CFC2-4F61-8065-BBF3E54BD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Definition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3D78-ABB1-4D75-B6FD-3CF3B8F7E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Honesty (n.): the quality of being what one appears to be so that one says what one thinks, shows what one feels, etc.; fairness and straightforwardness of conduct </a:t>
            </a:r>
          </a:p>
        </p:txBody>
      </p:sp>
    </p:spTree>
    <p:extLst>
      <p:ext uri="{BB962C8B-B14F-4D97-AF65-F5344CB8AC3E}">
        <p14:creationId xmlns:p14="http://schemas.microsoft.com/office/powerpoint/2010/main" val="379993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28FC4-FDCC-499C-AC48-BCCE8B08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02AA-B16B-411B-B0BD-A03F0D0D9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>
                <a:hlinkClick r:id="rId2"/>
              </a:rPr>
              <a:t>https://mcsd.connectwithkids.com/character-life-skills/</a:t>
            </a:r>
            <a:endParaRPr lang="en-US" sz="2400"/>
          </a:p>
          <a:p>
            <a:pPr lvl="1"/>
            <a:r>
              <a:rPr lang="en-US" dirty="0"/>
              <a:t>Please play the video in the 4</a:t>
            </a:r>
            <a:r>
              <a:rPr lang="en-US" baseline="30000" dirty="0"/>
              <a:t>th</a:t>
            </a:r>
            <a:r>
              <a:rPr lang="en-US" dirty="0"/>
              <a:t> row on the right</a:t>
            </a:r>
          </a:p>
        </p:txBody>
      </p:sp>
    </p:spTree>
    <p:extLst>
      <p:ext uri="{BB962C8B-B14F-4D97-AF65-F5344CB8AC3E}">
        <p14:creationId xmlns:p14="http://schemas.microsoft.com/office/powerpoint/2010/main" val="245789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D1DF1-CAC1-4417-96A4-06D87E4F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202" y="672274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870B1-7497-437A-B80C-1F12F8B82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290763"/>
            <a:ext cx="8074815" cy="3479101"/>
          </a:xfrm>
        </p:spPr>
        <p:txBody>
          <a:bodyPr anchor="t">
            <a:normAutofit/>
          </a:bodyPr>
          <a:lstStyle/>
          <a:p>
            <a:r>
              <a:rPr lang="en-US" sz="2000" dirty="0"/>
              <a:t>What character traits can you identify in students who report the news?</a:t>
            </a:r>
          </a:p>
          <a:p>
            <a:r>
              <a:rPr lang="en-US" sz="2000" dirty="0"/>
              <a:t>Is there a difference between a white lie and a big lie?</a:t>
            </a:r>
          </a:p>
          <a:p>
            <a:r>
              <a:rPr lang="en-US" sz="2000" dirty="0"/>
              <a:t>If a reporter were dishonest about a news story, what would be the consequences?</a:t>
            </a:r>
          </a:p>
          <a:p>
            <a:r>
              <a:rPr lang="en-US" sz="2000" dirty="0"/>
              <a:t>If you were caught being dishonest with your parents, teachers or friends, what would be the consequences? </a:t>
            </a:r>
          </a:p>
          <a:p>
            <a:r>
              <a:rPr lang="en-US" sz="2000" dirty="0"/>
              <a:t>Do you feel a responsibility to always tell the truth to your parents, your teachers, your friends, etc.?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58406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Honesty</vt:lpstr>
      <vt:lpstr>Definition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Honesty</dc:title>
  <dc:creator>nina.rubio1414@gmail.com</dc:creator>
  <cp:lastModifiedBy>nina.rubio1414@gmail.com</cp:lastModifiedBy>
  <cp:revision>3</cp:revision>
  <dcterms:created xsi:type="dcterms:W3CDTF">2021-02-08T15:33:18Z</dcterms:created>
  <dcterms:modified xsi:type="dcterms:W3CDTF">2021-02-08T15:46:00Z</dcterms:modified>
</cp:coreProperties>
</file>