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1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0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0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0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4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0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3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9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3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44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youtube.net/w/6bSeb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1A9241-4DAD-4453-B666-8B60F590B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5334000" cy="1985963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Good Friends</a:t>
            </a:r>
            <a:br>
              <a:rPr lang="en-US" dirty="0"/>
            </a:br>
            <a:r>
              <a:rPr lang="en-US" dirty="0"/>
              <a:t>vs.</a:t>
            </a:r>
            <a:br>
              <a:rPr lang="en-US" dirty="0"/>
            </a:br>
            <a:r>
              <a:rPr lang="en-US" dirty="0"/>
              <a:t>Toxic Friends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FD2FA-8058-4FEE-B4CA-23694C969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5334000" cy="198596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September 25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529032D0-E523-4AA4-96EA-8C0EA41178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95" r="28077" b="-2"/>
          <a:stretch/>
        </p:blipFill>
        <p:spPr>
          <a:xfrm>
            <a:off x="7648048" y="-1"/>
            <a:ext cx="4543953" cy="6858002"/>
          </a:xfrm>
          <a:custGeom>
            <a:avLst/>
            <a:gdLst/>
            <a:ahLst/>
            <a:cxnLst/>
            <a:rect l="l" t="t" r="r" b="b"/>
            <a:pathLst>
              <a:path w="4543953" h="6858002"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cubicBezTo>
                  <a:pt x="348200" y="2870416"/>
                  <a:pt x="356392" y="2892181"/>
                  <a:pt x="361441" y="2914328"/>
                </a:cubicBez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6"/>
                </a:ln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14887" y="4134256"/>
                </a:lnTo>
                <a:cubicBezTo>
                  <a:pt x="413045" y="4144498"/>
                  <a:pt x="409973" y="4154857"/>
                  <a:pt x="405543" y="4165383"/>
                </a:cubicBez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1638" y="4192388"/>
                </a:lnTo>
                <a:lnTo>
                  <a:pt x="401733" y="4221391"/>
                </a:ln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395828" y="4846490"/>
                  <a:pt x="384397" y="4866958"/>
                  <a:pt x="382691" y="4889275"/>
                </a:cubicBez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81039" y="4952673"/>
                </a:lnTo>
                <a:cubicBezTo>
                  <a:pt x="376253" y="4964604"/>
                  <a:pt x="368680" y="4975511"/>
                  <a:pt x="360964" y="4987037"/>
                </a:cubicBezTo>
                <a:cubicBezTo>
                  <a:pt x="349725" y="5003801"/>
                  <a:pt x="335627" y="5022852"/>
                  <a:pt x="334485" y="5041521"/>
                </a:cubicBezTo>
                <a:cubicBezTo>
                  <a:pt x="332628" y="5073241"/>
                  <a:pt x="310088" y="5101639"/>
                  <a:pt x="308337" y="5133224"/>
                </a:cubicBezTo>
                <a:lnTo>
                  <a:pt x="308337" y="5133225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cubicBezTo>
                  <a:pt x="350964" y="5289657"/>
                  <a:pt x="359489" y="5307422"/>
                  <a:pt x="362870" y="5326163"/>
                </a:cubicBez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5103" y="5507668"/>
                </a:lnTo>
                <a:cubicBezTo>
                  <a:pt x="335056" y="5516503"/>
                  <a:pt x="337532" y="5524837"/>
                  <a:pt x="345723" y="5531694"/>
                </a:cubicBez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cubicBezTo>
                  <a:pt x="164171" y="5900323"/>
                  <a:pt x="156361" y="5918042"/>
                  <a:pt x="154075" y="5935949"/>
                </a:cubicBezTo>
                <a:lnTo>
                  <a:pt x="154075" y="5935950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62457" y="6361540"/>
                </a:lnTo>
                <a:lnTo>
                  <a:pt x="162684" y="6365557"/>
                </a:lnTo>
                <a:lnTo>
                  <a:pt x="163946" y="6387910"/>
                </a:lnTo>
                <a:lnTo>
                  <a:pt x="166047" y="6392243"/>
                </a:lnTo>
                <a:lnTo>
                  <a:pt x="173364" y="6407333"/>
                </a:lnTo>
                <a:lnTo>
                  <a:pt x="173364" y="6407332"/>
                </a:lnTo>
                <a:lnTo>
                  <a:pt x="166047" y="6392243"/>
                </a:lnTo>
                <a:lnTo>
                  <a:pt x="163946" y="6387910"/>
                </a:lnTo>
                <a:lnTo>
                  <a:pt x="162684" y="6365557"/>
                </a:ln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5"/>
                </a:ln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60957" y="5909351"/>
                </a:lnTo>
                <a:cubicBezTo>
                  <a:pt x="164171" y="5900611"/>
                  <a:pt x="168076" y="5892038"/>
                  <a:pt x="171981" y="5883752"/>
                </a:cubicBez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cubicBezTo>
                  <a:pt x="341628" y="5528265"/>
                  <a:pt x="338961" y="5524467"/>
                  <a:pt x="337324" y="5520422"/>
                </a:cubicBez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4317" y="5355014"/>
                </a:lnTo>
                <a:cubicBezTo>
                  <a:pt x="366264" y="5325412"/>
                  <a:pt x="358727" y="5298086"/>
                  <a:pt x="335437" y="5272796"/>
                </a:cubicBez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4"/>
                </a:lnTo>
                <a:lnTo>
                  <a:pt x="315052" y="5166113"/>
                </a:lnTo>
                <a:lnTo>
                  <a:pt x="308337" y="5133225"/>
                </a:lnTo>
                <a:lnTo>
                  <a:pt x="315482" y="5102461"/>
                </a:lnTo>
                <a:cubicBezTo>
                  <a:pt x="322817" y="5082339"/>
                  <a:pt x="333247" y="5062669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72538" y="4969748"/>
                  <a:pt x="383790" y="4953853"/>
                  <a:pt x="385799" y="4933805"/>
                </a:cubicBezTo>
                <a:lnTo>
                  <a:pt x="385799" y="4933805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87469" y="4867614"/>
                </a:lnTo>
                <a:cubicBezTo>
                  <a:pt x="392589" y="4853636"/>
                  <a:pt x="401352" y="4840633"/>
                  <a:pt x="412401" y="4828917"/>
                </a:cubicBez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lnTo>
                  <a:pt x="401733" y="4221391"/>
                </a:lnTo>
                <a:lnTo>
                  <a:pt x="401733" y="4221391"/>
                </a:lnTo>
                <a:lnTo>
                  <a:pt x="401638" y="4192388"/>
                </a:lnTo>
                <a:lnTo>
                  <a:pt x="405543" y="4165384"/>
                </a:lnTo>
                <a:cubicBezTo>
                  <a:pt x="414402" y="4144333"/>
                  <a:pt x="417831" y="4123948"/>
                  <a:pt x="416855" y="4103826"/>
                </a:cubicBez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20"/>
                </a:ln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8"/>
                </a:ln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3"/>
                </a:lnTo>
                <a:lnTo>
                  <a:pt x="366072" y="2947862"/>
                </a:lnTo>
                <a:cubicBezTo>
                  <a:pt x="364965" y="2913982"/>
                  <a:pt x="351534" y="2881226"/>
                  <a:pt x="341533" y="2848793"/>
                </a:cubicBez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16497" y="2426822"/>
                  <a:pt x="410353" y="2444777"/>
                  <a:pt x="409472" y="2463017"/>
                </a:cubicBezTo>
                <a:lnTo>
                  <a:pt x="409472" y="2463018"/>
                </a:lnTo>
                <a:lnTo>
                  <a:pt x="409472" y="2463018"/>
                </a:lnTo>
                <a:cubicBezTo>
                  <a:pt x="408591" y="2481259"/>
                  <a:pt x="412972" y="2499786"/>
                  <a:pt x="418115" y="2518265"/>
                </a:cubicBez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52"/>
                </a:ln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lnTo>
                  <a:pt x="296001" y="2745352"/>
                </a:ln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cubicBezTo>
                  <a:pt x="415544" y="2509025"/>
                  <a:pt x="413163" y="2499773"/>
                  <a:pt x="411535" y="2490551"/>
                </a:cubicBezTo>
                <a:lnTo>
                  <a:pt x="409472" y="2463018"/>
                </a:lnTo>
                <a:lnTo>
                  <a:pt x="415303" y="2435913"/>
                </a:lnTo>
                <a:cubicBezTo>
                  <a:pt x="418938" y="2426977"/>
                  <a:pt x="424451" y="2418154"/>
                  <a:pt x="432404" y="2409486"/>
                </a:cubicBez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2926" y="1453958"/>
                </a:moveTo>
                <a:lnTo>
                  <a:pt x="798723" y="1459073"/>
                </a:lnTo>
                <a:lnTo>
                  <a:pt x="807941" y="1481572"/>
                </a:lnTo>
                <a:lnTo>
                  <a:pt x="798724" y="1459074"/>
                </a:lnTo>
                <a:lnTo>
                  <a:pt x="798723" y="1459073"/>
                </a:lnTo>
                <a:lnTo>
                  <a:pt x="798723" y="1459073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69105" y="298169"/>
                </a:moveTo>
                <a:lnTo>
                  <a:pt x="783887" y="313533"/>
                </a:ln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lnTo>
                  <a:pt x="783887" y="313533"/>
                </a:lnTo>
                <a:lnTo>
                  <a:pt x="783887" y="313533"/>
                </a:ln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58551" y="228948"/>
                </a:lnTo>
                <a:lnTo>
                  <a:pt x="758551" y="228949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4543953" y="2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284400" y="6858001"/>
                </a:ln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lnTo>
                  <a:pt x="311551" y="6702976"/>
                </a:lnTo>
                <a:lnTo>
                  <a:pt x="311551" y="6702976"/>
                </a:lnTo>
                <a:cubicBezTo>
                  <a:pt x="311956" y="6689783"/>
                  <a:pt x="307622" y="6676448"/>
                  <a:pt x="296953" y="6662541"/>
                </a:cubicBezTo>
                <a:cubicBezTo>
                  <a:pt x="293286" y="6657825"/>
                  <a:pt x="290989" y="6651967"/>
                  <a:pt x="289870" y="6645552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lnTo>
                  <a:pt x="328959" y="6564620"/>
                </a:ln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58" y="6625225"/>
                </a:lnTo>
                <a:cubicBezTo>
                  <a:pt x="287762" y="6639108"/>
                  <a:pt x="289619" y="6653111"/>
                  <a:pt x="296953" y="6662542"/>
                </a:cubicBezTo>
                <a:cubicBezTo>
                  <a:pt x="302288" y="6669496"/>
                  <a:pt x="306038" y="6676306"/>
                  <a:pt x="308405" y="6683027"/>
                </a:cubicBezTo>
                <a:lnTo>
                  <a:pt x="311551" y="6702976"/>
                </a:ln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78237" y="6812064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grpSp>
        <p:nvGrpSpPr>
          <p:cNvPr id="17" name="Group 10">
            <a:extLst>
              <a:ext uri="{FF2B5EF4-FFF2-40B4-BE49-F238E27FC236}">
                <a16:creationId xmlns:a16="http://schemas.microsoft.com/office/drawing/2014/main" id="{564DEED3-BC52-4F15-8426-D33275CB0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874716" cy="6858001"/>
            <a:chOff x="7620000" y="-1"/>
            <a:chExt cx="874716" cy="6858001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37D94AD-9CD7-4F7F-B13A-399B37840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2">
              <a:extLst>
                <a:ext uri="{FF2B5EF4-FFF2-40B4-BE49-F238E27FC236}">
                  <a16:creationId xmlns:a16="http://schemas.microsoft.com/office/drawing/2014/main" id="{DF6D3FDC-6FDD-4615-B246-1FC651E95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1444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Freeform: Shape 7">
            <a:extLst>
              <a:ext uri="{FF2B5EF4-FFF2-40B4-BE49-F238E27FC236}">
                <a16:creationId xmlns:a16="http://schemas.microsoft.com/office/drawing/2014/main" id="{C5486FEF-95C5-433A-8B8C-9C07A3C388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82"/>
          </a:xfrm>
          <a:custGeom>
            <a:avLst/>
            <a:gdLst>
              <a:gd name="connsiteX0" fmla="*/ 7230262 w 12192000"/>
              <a:gd name="connsiteY0" fmla="*/ 5906862 h 6099082"/>
              <a:gd name="connsiteX1" fmla="*/ 7197115 w 12192000"/>
              <a:gd name="connsiteY1" fmla="*/ 5913338 h 6099082"/>
              <a:gd name="connsiteX2" fmla="*/ 7214545 w 12192000"/>
              <a:gd name="connsiteY2" fmla="*/ 5911744 h 6099082"/>
              <a:gd name="connsiteX3" fmla="*/ 7230262 w 12192000"/>
              <a:gd name="connsiteY3" fmla="*/ 5906862 h 6099082"/>
              <a:gd name="connsiteX4" fmla="*/ 7009120 w 12192000"/>
              <a:gd name="connsiteY4" fmla="*/ 5850263 h 6099082"/>
              <a:gd name="connsiteX5" fmla="*/ 7021563 w 12192000"/>
              <a:gd name="connsiteY5" fmla="*/ 5861355 h 6099082"/>
              <a:gd name="connsiteX6" fmla="*/ 7021563 w 12192000"/>
              <a:gd name="connsiteY6" fmla="*/ 5861354 h 6099082"/>
              <a:gd name="connsiteX7" fmla="*/ 7768443 w 12192000"/>
              <a:gd name="connsiteY7" fmla="*/ 5742074 h 6099082"/>
              <a:gd name="connsiteX8" fmla="*/ 7768443 w 12192000"/>
              <a:gd name="connsiteY8" fmla="*/ 5742075 h 6099082"/>
              <a:gd name="connsiteX9" fmla="*/ 7792447 w 12192000"/>
              <a:gd name="connsiteY9" fmla="*/ 5764553 h 6099082"/>
              <a:gd name="connsiteX10" fmla="*/ 7768443 w 12192000"/>
              <a:gd name="connsiteY10" fmla="*/ 5742074 h 6099082"/>
              <a:gd name="connsiteX11" fmla="*/ 4038748 w 12192000"/>
              <a:gd name="connsiteY11" fmla="*/ 5739955 h 6099082"/>
              <a:gd name="connsiteX12" fmla="*/ 4030517 w 12192000"/>
              <a:gd name="connsiteY12" fmla="*/ 5751599 h 6099082"/>
              <a:gd name="connsiteX13" fmla="*/ 4015609 w 12192000"/>
              <a:gd name="connsiteY13" fmla="*/ 5770450 h 6099082"/>
              <a:gd name="connsiteX14" fmla="*/ 3996845 w 12192000"/>
              <a:gd name="connsiteY14" fmla="*/ 5780104 h 6099082"/>
              <a:gd name="connsiteX15" fmla="*/ 4030518 w 12192000"/>
              <a:gd name="connsiteY15" fmla="*/ 5751599 h 6099082"/>
              <a:gd name="connsiteX16" fmla="*/ 6245343 w 12192000"/>
              <a:gd name="connsiteY16" fmla="*/ 5736549 h 6099082"/>
              <a:gd name="connsiteX17" fmla="*/ 6274406 w 12192000"/>
              <a:gd name="connsiteY17" fmla="*/ 5743345 h 6099082"/>
              <a:gd name="connsiteX18" fmla="*/ 6291246 w 12192000"/>
              <a:gd name="connsiteY18" fmla="*/ 5749662 h 6099082"/>
              <a:gd name="connsiteX19" fmla="*/ 6291385 w 12192000"/>
              <a:gd name="connsiteY19" fmla="*/ 5749714 h 6099082"/>
              <a:gd name="connsiteX20" fmla="*/ 6306284 w 12192000"/>
              <a:gd name="connsiteY20" fmla="*/ 5755552 h 6099082"/>
              <a:gd name="connsiteX21" fmla="*/ 6308075 w 12192000"/>
              <a:gd name="connsiteY21" fmla="*/ 5755968 h 6099082"/>
              <a:gd name="connsiteX22" fmla="*/ 6313854 w 12192000"/>
              <a:gd name="connsiteY22" fmla="*/ 5758133 h 6099082"/>
              <a:gd name="connsiteX23" fmla="*/ 6337047 w 12192000"/>
              <a:gd name="connsiteY23" fmla="*/ 5762696 h 6099082"/>
              <a:gd name="connsiteX24" fmla="*/ 6308075 w 12192000"/>
              <a:gd name="connsiteY24" fmla="*/ 5755968 h 6099082"/>
              <a:gd name="connsiteX25" fmla="*/ 6291385 w 12192000"/>
              <a:gd name="connsiteY25" fmla="*/ 5749714 h 6099082"/>
              <a:gd name="connsiteX26" fmla="*/ 6276197 w 12192000"/>
              <a:gd name="connsiteY26" fmla="*/ 5743764 h 6099082"/>
              <a:gd name="connsiteX27" fmla="*/ 6274406 w 12192000"/>
              <a:gd name="connsiteY27" fmla="*/ 5743345 h 6099082"/>
              <a:gd name="connsiteX28" fmla="*/ 6268612 w 12192000"/>
              <a:gd name="connsiteY28" fmla="*/ 5741171 h 6099082"/>
              <a:gd name="connsiteX29" fmla="*/ 6245343 w 12192000"/>
              <a:gd name="connsiteY29" fmla="*/ 5736549 h 6099082"/>
              <a:gd name="connsiteX30" fmla="*/ 3871824 w 12192000"/>
              <a:gd name="connsiteY30" fmla="*/ 5726642 h 6099082"/>
              <a:gd name="connsiteX31" fmla="*/ 3908498 w 12192000"/>
              <a:gd name="connsiteY31" fmla="*/ 5756123 h 6099082"/>
              <a:gd name="connsiteX32" fmla="*/ 3908984 w 12192000"/>
              <a:gd name="connsiteY32" fmla="*/ 5756350 h 6099082"/>
              <a:gd name="connsiteX33" fmla="*/ 3908498 w 12192000"/>
              <a:gd name="connsiteY33" fmla="*/ 5756123 h 6099082"/>
              <a:gd name="connsiteX34" fmla="*/ 3871824 w 12192000"/>
              <a:gd name="connsiteY34" fmla="*/ 5726642 h 6099082"/>
              <a:gd name="connsiteX35" fmla="*/ 6558837 w 12192000"/>
              <a:gd name="connsiteY35" fmla="*/ 5706717 h 6099082"/>
              <a:gd name="connsiteX36" fmla="*/ 6529984 w 12192000"/>
              <a:gd name="connsiteY36" fmla="*/ 5708163 h 6099082"/>
              <a:gd name="connsiteX37" fmla="*/ 6589207 w 12192000"/>
              <a:gd name="connsiteY37" fmla="*/ 5711593 h 6099082"/>
              <a:gd name="connsiteX38" fmla="*/ 6558837 w 12192000"/>
              <a:gd name="connsiteY38" fmla="*/ 5706717 h 6099082"/>
              <a:gd name="connsiteX39" fmla="*/ 4834454 w 12192000"/>
              <a:gd name="connsiteY39" fmla="*/ 5646059 h 6099082"/>
              <a:gd name="connsiteX40" fmla="*/ 4883985 w 12192000"/>
              <a:gd name="connsiteY40" fmla="*/ 5670301 h 6099082"/>
              <a:gd name="connsiteX41" fmla="*/ 4858238 w 12192000"/>
              <a:gd name="connsiteY41" fmla="*/ 5663787 h 6099082"/>
              <a:gd name="connsiteX42" fmla="*/ 4834454 w 12192000"/>
              <a:gd name="connsiteY42" fmla="*/ 5646059 h 6099082"/>
              <a:gd name="connsiteX43" fmla="*/ 5056443 w 12192000"/>
              <a:gd name="connsiteY43" fmla="*/ 5643725 h 6099082"/>
              <a:gd name="connsiteX44" fmla="*/ 5072588 w 12192000"/>
              <a:gd name="connsiteY44" fmla="*/ 5644505 h 6099082"/>
              <a:gd name="connsiteX45" fmla="*/ 5089161 w 12192000"/>
              <a:gd name="connsiteY45" fmla="*/ 5653107 h 6099082"/>
              <a:gd name="connsiteX46" fmla="*/ 5056443 w 12192000"/>
              <a:gd name="connsiteY46" fmla="*/ 5643725 h 6099082"/>
              <a:gd name="connsiteX47" fmla="*/ 739852 w 12192000"/>
              <a:gd name="connsiteY47" fmla="*/ 5343843 h 6099082"/>
              <a:gd name="connsiteX48" fmla="*/ 724278 w 12192000"/>
              <a:gd name="connsiteY48" fmla="*/ 5365062 h 6099082"/>
              <a:gd name="connsiteX49" fmla="*/ 708621 w 12192000"/>
              <a:gd name="connsiteY49" fmla="*/ 5381222 h 6099082"/>
              <a:gd name="connsiteX50" fmla="*/ 691439 w 12192000"/>
              <a:gd name="connsiteY50" fmla="*/ 5386697 h 6099082"/>
              <a:gd name="connsiteX51" fmla="*/ 708622 w 12192000"/>
              <a:gd name="connsiteY51" fmla="*/ 5381222 h 6099082"/>
              <a:gd name="connsiteX52" fmla="*/ 724279 w 12192000"/>
              <a:gd name="connsiteY52" fmla="*/ 5365062 h 6099082"/>
              <a:gd name="connsiteX53" fmla="*/ 739852 w 12192000"/>
              <a:gd name="connsiteY53" fmla="*/ 5343843 h 6099082"/>
              <a:gd name="connsiteX54" fmla="*/ 8934151 w 12192000"/>
              <a:gd name="connsiteY54" fmla="*/ 5275333 h 6099082"/>
              <a:gd name="connsiteX55" fmla="*/ 8954249 w 12192000"/>
              <a:gd name="connsiteY55" fmla="*/ 5290264 h 6099082"/>
              <a:gd name="connsiteX56" fmla="*/ 8962389 w 12192000"/>
              <a:gd name="connsiteY56" fmla="*/ 5293563 h 6099082"/>
              <a:gd name="connsiteX57" fmla="*/ 8954250 w 12192000"/>
              <a:gd name="connsiteY57" fmla="*/ 5290264 h 6099082"/>
              <a:gd name="connsiteX58" fmla="*/ 8934151 w 12192000"/>
              <a:gd name="connsiteY58" fmla="*/ 5275333 h 6099082"/>
              <a:gd name="connsiteX59" fmla="*/ 2314816 w 12192000"/>
              <a:gd name="connsiteY59" fmla="*/ 5273737 h 6099082"/>
              <a:gd name="connsiteX60" fmla="*/ 2300909 w 12192000"/>
              <a:gd name="connsiteY60" fmla="*/ 5279143 h 6099082"/>
              <a:gd name="connsiteX61" fmla="*/ 2216515 w 12192000"/>
              <a:gd name="connsiteY61" fmla="*/ 5314887 h 6099082"/>
              <a:gd name="connsiteX62" fmla="*/ 2300910 w 12192000"/>
              <a:gd name="connsiteY62" fmla="*/ 5279143 h 6099082"/>
              <a:gd name="connsiteX63" fmla="*/ 1916629 w 12192000"/>
              <a:gd name="connsiteY63" fmla="*/ 5252000 h 6099082"/>
              <a:gd name="connsiteX64" fmla="*/ 1907132 w 12192000"/>
              <a:gd name="connsiteY64" fmla="*/ 5255330 h 6099082"/>
              <a:gd name="connsiteX65" fmla="*/ 1866619 w 12192000"/>
              <a:gd name="connsiteY65" fmla="*/ 5265015 h 6099082"/>
              <a:gd name="connsiteX66" fmla="*/ 1907133 w 12192000"/>
              <a:gd name="connsiteY66" fmla="*/ 5255330 h 6099082"/>
              <a:gd name="connsiteX67" fmla="*/ 2058204 w 12192000"/>
              <a:gd name="connsiteY67" fmla="*/ 5241232 h 6099082"/>
              <a:gd name="connsiteX68" fmla="*/ 2108194 w 12192000"/>
              <a:gd name="connsiteY68" fmla="*/ 5255939 h 6099082"/>
              <a:gd name="connsiteX69" fmla="*/ 2058204 w 12192000"/>
              <a:gd name="connsiteY69" fmla="*/ 5241232 h 6099082"/>
              <a:gd name="connsiteX70" fmla="*/ 0 w 12192000"/>
              <a:gd name="connsiteY70" fmla="*/ 0 h 6099082"/>
              <a:gd name="connsiteX71" fmla="*/ 12191456 w 12192000"/>
              <a:gd name="connsiteY71" fmla="*/ 0 h 6099082"/>
              <a:gd name="connsiteX72" fmla="*/ 12191456 w 12192000"/>
              <a:gd name="connsiteY72" fmla="*/ 873938 h 6099082"/>
              <a:gd name="connsiteX73" fmla="*/ 12192000 w 12192000"/>
              <a:gd name="connsiteY73" fmla="*/ 873938 h 6099082"/>
              <a:gd name="connsiteX74" fmla="*/ 12192000 w 12192000"/>
              <a:gd name="connsiteY74" fmla="*/ 3249107 h 6099082"/>
              <a:gd name="connsiteX75" fmla="*/ 12192000 w 12192000"/>
              <a:gd name="connsiteY75" fmla="*/ 3283970 h 6099082"/>
              <a:gd name="connsiteX76" fmla="*/ 12192000 w 12192000"/>
              <a:gd name="connsiteY76" fmla="*/ 3681702 h 6099082"/>
              <a:gd name="connsiteX77" fmla="*/ 12160947 w 12192000"/>
              <a:gd name="connsiteY77" fmla="*/ 3710323 h 6099082"/>
              <a:gd name="connsiteX78" fmla="*/ 12026448 w 12192000"/>
              <a:gd name="connsiteY78" fmla="*/ 3770523 h 6099082"/>
              <a:gd name="connsiteX79" fmla="*/ 11986443 w 12192000"/>
              <a:gd name="connsiteY79" fmla="*/ 3786526 h 6099082"/>
              <a:gd name="connsiteX80" fmla="*/ 11821656 w 12192000"/>
              <a:gd name="connsiteY80" fmla="*/ 3889591 h 6099082"/>
              <a:gd name="connsiteX81" fmla="*/ 11672489 w 12192000"/>
              <a:gd name="connsiteY81" fmla="*/ 4017039 h 6099082"/>
              <a:gd name="connsiteX82" fmla="*/ 11562947 w 12192000"/>
              <a:gd name="connsiteY82" fmla="*/ 4168300 h 6099082"/>
              <a:gd name="connsiteX83" fmla="*/ 11532275 w 12192000"/>
              <a:gd name="connsiteY83" fmla="*/ 4204307 h 6099082"/>
              <a:gd name="connsiteX84" fmla="*/ 11448453 w 12192000"/>
              <a:gd name="connsiteY84" fmla="*/ 4249457 h 6099082"/>
              <a:gd name="connsiteX85" fmla="*/ 11374346 w 12192000"/>
              <a:gd name="connsiteY85" fmla="*/ 4283366 h 6099082"/>
              <a:gd name="connsiteX86" fmla="*/ 11320623 w 12192000"/>
              <a:gd name="connsiteY86" fmla="*/ 4320897 h 6099082"/>
              <a:gd name="connsiteX87" fmla="*/ 11275283 w 12192000"/>
              <a:gd name="connsiteY87" fmla="*/ 4355378 h 6099082"/>
              <a:gd name="connsiteX88" fmla="*/ 11172600 w 12192000"/>
              <a:gd name="connsiteY88" fmla="*/ 4444536 h 6099082"/>
              <a:gd name="connsiteX89" fmla="*/ 11058869 w 12192000"/>
              <a:gd name="connsiteY89" fmla="*/ 4519786 h 6099082"/>
              <a:gd name="connsiteX90" fmla="*/ 10967423 w 12192000"/>
              <a:gd name="connsiteY90" fmla="*/ 4611991 h 6099082"/>
              <a:gd name="connsiteX91" fmla="*/ 10929704 w 12192000"/>
              <a:gd name="connsiteY91" fmla="*/ 4661903 h 6099082"/>
              <a:gd name="connsiteX92" fmla="*/ 10850453 w 12192000"/>
              <a:gd name="connsiteY92" fmla="*/ 4696003 h 6099082"/>
              <a:gd name="connsiteX93" fmla="*/ 10764534 w 12192000"/>
              <a:gd name="connsiteY93" fmla="*/ 4749345 h 6099082"/>
              <a:gd name="connsiteX94" fmla="*/ 10703573 w 12192000"/>
              <a:gd name="connsiteY94" fmla="*/ 4802305 h 6099082"/>
              <a:gd name="connsiteX95" fmla="*/ 10656519 w 12192000"/>
              <a:gd name="connsiteY95" fmla="*/ 4837740 h 6099082"/>
              <a:gd name="connsiteX96" fmla="*/ 10590031 w 12192000"/>
              <a:gd name="connsiteY96" fmla="*/ 4873366 h 6099082"/>
              <a:gd name="connsiteX97" fmla="*/ 10523354 w 12192000"/>
              <a:gd name="connsiteY97" fmla="*/ 4920039 h 6099082"/>
              <a:gd name="connsiteX98" fmla="*/ 10490969 w 12192000"/>
              <a:gd name="connsiteY98" fmla="*/ 4948806 h 6099082"/>
              <a:gd name="connsiteX99" fmla="*/ 10428291 w 12192000"/>
              <a:gd name="connsiteY99" fmla="*/ 4996622 h 6099082"/>
              <a:gd name="connsiteX100" fmla="*/ 10363709 w 12192000"/>
              <a:gd name="connsiteY100" fmla="*/ 5041201 h 6099082"/>
              <a:gd name="connsiteX101" fmla="*/ 10242357 w 12192000"/>
              <a:gd name="connsiteY101" fmla="*/ 5092257 h 6099082"/>
              <a:gd name="connsiteX102" fmla="*/ 10131863 w 12192000"/>
              <a:gd name="connsiteY102" fmla="*/ 5167315 h 6099082"/>
              <a:gd name="connsiteX103" fmla="*/ 10044230 w 12192000"/>
              <a:gd name="connsiteY103" fmla="*/ 5222182 h 6099082"/>
              <a:gd name="connsiteX104" fmla="*/ 9993175 w 12192000"/>
              <a:gd name="connsiteY104" fmla="*/ 5258189 h 6099082"/>
              <a:gd name="connsiteX105" fmla="*/ 9899446 w 12192000"/>
              <a:gd name="connsiteY105" fmla="*/ 5338582 h 6099082"/>
              <a:gd name="connsiteX106" fmla="*/ 9754088 w 12192000"/>
              <a:gd name="connsiteY106" fmla="*/ 5423166 h 6099082"/>
              <a:gd name="connsiteX107" fmla="*/ 9666265 w 12192000"/>
              <a:gd name="connsiteY107" fmla="*/ 5468888 h 6099082"/>
              <a:gd name="connsiteX108" fmla="*/ 9477283 w 12192000"/>
              <a:gd name="connsiteY108" fmla="*/ 5537851 h 6099082"/>
              <a:gd name="connsiteX109" fmla="*/ 9416321 w 12192000"/>
              <a:gd name="connsiteY109" fmla="*/ 5562426 h 6099082"/>
              <a:gd name="connsiteX110" fmla="*/ 9346597 w 12192000"/>
              <a:gd name="connsiteY110" fmla="*/ 5578619 h 6099082"/>
              <a:gd name="connsiteX111" fmla="*/ 9234579 w 12192000"/>
              <a:gd name="connsiteY111" fmla="*/ 5616911 h 6099082"/>
              <a:gd name="connsiteX112" fmla="*/ 9015878 w 12192000"/>
              <a:gd name="connsiteY112" fmla="*/ 5682826 h 6099082"/>
              <a:gd name="connsiteX113" fmla="*/ 8967871 w 12192000"/>
              <a:gd name="connsiteY113" fmla="*/ 5692923 h 6099082"/>
              <a:gd name="connsiteX114" fmla="*/ 8845565 w 12192000"/>
              <a:gd name="connsiteY114" fmla="*/ 5735407 h 6099082"/>
              <a:gd name="connsiteX115" fmla="*/ 8772219 w 12192000"/>
              <a:gd name="connsiteY115" fmla="*/ 5763982 h 6099082"/>
              <a:gd name="connsiteX116" fmla="*/ 8711448 w 12192000"/>
              <a:gd name="connsiteY116" fmla="*/ 5780366 h 6099082"/>
              <a:gd name="connsiteX117" fmla="*/ 8657726 w 12192000"/>
              <a:gd name="connsiteY117" fmla="*/ 5787986 h 6099082"/>
              <a:gd name="connsiteX118" fmla="*/ 8516369 w 12192000"/>
              <a:gd name="connsiteY118" fmla="*/ 5825705 h 6099082"/>
              <a:gd name="connsiteX119" fmla="*/ 8459979 w 12192000"/>
              <a:gd name="connsiteY119" fmla="*/ 5840566 h 6099082"/>
              <a:gd name="connsiteX120" fmla="*/ 8313671 w 12192000"/>
              <a:gd name="connsiteY120" fmla="*/ 5891622 h 6099082"/>
              <a:gd name="connsiteX121" fmla="*/ 8189651 w 12192000"/>
              <a:gd name="connsiteY121" fmla="*/ 5925341 h 6099082"/>
              <a:gd name="connsiteX122" fmla="*/ 8137835 w 12192000"/>
              <a:gd name="connsiteY122" fmla="*/ 5941534 h 6099082"/>
              <a:gd name="connsiteX123" fmla="*/ 8019339 w 12192000"/>
              <a:gd name="connsiteY123" fmla="*/ 5968586 h 6099082"/>
              <a:gd name="connsiteX124" fmla="*/ 7952280 w 12192000"/>
              <a:gd name="connsiteY124" fmla="*/ 5987637 h 6099082"/>
              <a:gd name="connsiteX125" fmla="*/ 7788636 w 12192000"/>
              <a:gd name="connsiteY125" fmla="*/ 6009163 h 6099082"/>
              <a:gd name="connsiteX126" fmla="*/ 7619655 w 12192000"/>
              <a:gd name="connsiteY126" fmla="*/ 6029928 h 6099082"/>
              <a:gd name="connsiteX127" fmla="*/ 7526880 w 12192000"/>
              <a:gd name="connsiteY127" fmla="*/ 6036786 h 6099082"/>
              <a:gd name="connsiteX128" fmla="*/ 7445916 w 12192000"/>
              <a:gd name="connsiteY128" fmla="*/ 6047647 h 6099082"/>
              <a:gd name="connsiteX129" fmla="*/ 7375428 w 12192000"/>
              <a:gd name="connsiteY129" fmla="*/ 6054505 h 6099082"/>
              <a:gd name="connsiteX130" fmla="*/ 7263220 w 12192000"/>
              <a:gd name="connsiteY130" fmla="*/ 6068411 h 6099082"/>
              <a:gd name="connsiteX131" fmla="*/ 7216547 w 12192000"/>
              <a:gd name="connsiteY131" fmla="*/ 6072032 h 6099082"/>
              <a:gd name="connsiteX132" fmla="*/ 7106432 w 12192000"/>
              <a:gd name="connsiteY132" fmla="*/ 6071840 h 6099082"/>
              <a:gd name="connsiteX133" fmla="*/ 7068141 w 12192000"/>
              <a:gd name="connsiteY133" fmla="*/ 6069936 h 6099082"/>
              <a:gd name="connsiteX134" fmla="*/ 6994415 w 12192000"/>
              <a:gd name="connsiteY134" fmla="*/ 6046313 h 6099082"/>
              <a:gd name="connsiteX135" fmla="*/ 6985653 w 12192000"/>
              <a:gd name="connsiteY135" fmla="*/ 6044599 h 6099082"/>
              <a:gd name="connsiteX136" fmla="*/ 6937263 w 12192000"/>
              <a:gd name="connsiteY136" fmla="*/ 6035263 h 6099082"/>
              <a:gd name="connsiteX137" fmla="*/ 6910782 w 12192000"/>
              <a:gd name="connsiteY137" fmla="*/ 6032214 h 6099082"/>
              <a:gd name="connsiteX138" fmla="*/ 6810195 w 12192000"/>
              <a:gd name="connsiteY138" fmla="*/ 6012784 h 6099082"/>
              <a:gd name="connsiteX139" fmla="*/ 6752283 w 12192000"/>
              <a:gd name="connsiteY139" fmla="*/ 6003639 h 6099082"/>
              <a:gd name="connsiteX140" fmla="*/ 6705417 w 12192000"/>
              <a:gd name="connsiteY140" fmla="*/ 6004974 h 6099082"/>
              <a:gd name="connsiteX141" fmla="*/ 6623118 w 12192000"/>
              <a:gd name="connsiteY141" fmla="*/ 6006687 h 6099082"/>
              <a:gd name="connsiteX142" fmla="*/ 6596828 w 12192000"/>
              <a:gd name="connsiteY142" fmla="*/ 6011070 h 6099082"/>
              <a:gd name="connsiteX143" fmla="*/ 6477951 w 12192000"/>
              <a:gd name="connsiteY143" fmla="*/ 5998495 h 6099082"/>
              <a:gd name="connsiteX144" fmla="*/ 6410131 w 12192000"/>
              <a:gd name="connsiteY144" fmla="*/ 5997543 h 6099082"/>
              <a:gd name="connsiteX145" fmla="*/ 6333739 w 12192000"/>
              <a:gd name="connsiteY145" fmla="*/ 5981920 h 6099082"/>
              <a:gd name="connsiteX146" fmla="*/ 6311449 w 12192000"/>
              <a:gd name="connsiteY146" fmla="*/ 5982682 h 6099082"/>
              <a:gd name="connsiteX147" fmla="*/ 6286493 w 12192000"/>
              <a:gd name="connsiteY147" fmla="*/ 5984017 h 6099082"/>
              <a:gd name="connsiteX148" fmla="*/ 6209909 w 12192000"/>
              <a:gd name="connsiteY148" fmla="*/ 5985161 h 6099082"/>
              <a:gd name="connsiteX149" fmla="*/ 6163424 w 12192000"/>
              <a:gd name="connsiteY149" fmla="*/ 5990874 h 6099082"/>
              <a:gd name="connsiteX150" fmla="*/ 6074841 w 12192000"/>
              <a:gd name="connsiteY150" fmla="*/ 5987447 h 6099082"/>
              <a:gd name="connsiteX151" fmla="*/ 6042072 w 12192000"/>
              <a:gd name="connsiteY151" fmla="*/ 5992399 h 6099082"/>
              <a:gd name="connsiteX152" fmla="*/ 5959204 w 12192000"/>
              <a:gd name="connsiteY152" fmla="*/ 5992971 h 6099082"/>
              <a:gd name="connsiteX153" fmla="*/ 5884905 w 12192000"/>
              <a:gd name="connsiteY153" fmla="*/ 5990113 h 6099082"/>
              <a:gd name="connsiteX154" fmla="*/ 5813275 w 12192000"/>
              <a:gd name="connsiteY154" fmla="*/ 5991637 h 6099082"/>
              <a:gd name="connsiteX155" fmla="*/ 5762029 w 12192000"/>
              <a:gd name="connsiteY155" fmla="*/ 5997923 h 6099082"/>
              <a:gd name="connsiteX156" fmla="*/ 5706401 w 12192000"/>
              <a:gd name="connsiteY156" fmla="*/ 6001734 h 6099082"/>
              <a:gd name="connsiteX157" fmla="*/ 5553045 w 12192000"/>
              <a:gd name="connsiteY157" fmla="*/ 6024403 h 6099082"/>
              <a:gd name="connsiteX158" fmla="*/ 5524660 w 12192000"/>
              <a:gd name="connsiteY158" fmla="*/ 6018880 h 6099082"/>
              <a:gd name="connsiteX159" fmla="*/ 5363491 w 12192000"/>
              <a:gd name="connsiteY159" fmla="*/ 6013736 h 6099082"/>
              <a:gd name="connsiteX160" fmla="*/ 5328437 w 12192000"/>
              <a:gd name="connsiteY160" fmla="*/ 6014118 h 6099082"/>
              <a:gd name="connsiteX161" fmla="*/ 5234326 w 12192000"/>
              <a:gd name="connsiteY161" fmla="*/ 5991637 h 6099082"/>
              <a:gd name="connsiteX162" fmla="*/ 5089161 w 12192000"/>
              <a:gd name="connsiteY162" fmla="*/ 6027262 h 6099082"/>
              <a:gd name="connsiteX163" fmla="*/ 4953328 w 12192000"/>
              <a:gd name="connsiteY163" fmla="*/ 6071840 h 6099082"/>
              <a:gd name="connsiteX164" fmla="*/ 4936184 w 12192000"/>
              <a:gd name="connsiteY164" fmla="*/ 6077555 h 6099082"/>
              <a:gd name="connsiteX165" fmla="*/ 4887414 w 12192000"/>
              <a:gd name="connsiteY165" fmla="*/ 6087272 h 6099082"/>
              <a:gd name="connsiteX166" fmla="*/ 4827024 w 12192000"/>
              <a:gd name="connsiteY166" fmla="*/ 6090701 h 6099082"/>
              <a:gd name="connsiteX167" fmla="*/ 4750439 w 12192000"/>
              <a:gd name="connsiteY167" fmla="*/ 6099082 h 6099082"/>
              <a:gd name="connsiteX168" fmla="*/ 4689097 w 12192000"/>
              <a:gd name="connsiteY168" fmla="*/ 6088605 h 6099082"/>
              <a:gd name="connsiteX169" fmla="*/ 4603368 w 12192000"/>
              <a:gd name="connsiteY169" fmla="*/ 6072984 h 6099082"/>
              <a:gd name="connsiteX170" fmla="*/ 4522595 w 12192000"/>
              <a:gd name="connsiteY170" fmla="*/ 6058123 h 6099082"/>
              <a:gd name="connsiteX171" fmla="*/ 4497067 w 12192000"/>
              <a:gd name="connsiteY171" fmla="*/ 6075649 h 6099082"/>
              <a:gd name="connsiteX172" fmla="*/ 4457632 w 12192000"/>
              <a:gd name="connsiteY172" fmla="*/ 6090890 h 6099082"/>
              <a:gd name="connsiteX173" fmla="*/ 4413816 w 12192000"/>
              <a:gd name="connsiteY173" fmla="*/ 6072601 h 6099082"/>
              <a:gd name="connsiteX174" fmla="*/ 4311323 w 12192000"/>
              <a:gd name="connsiteY174" fmla="*/ 6034693 h 6099082"/>
              <a:gd name="connsiteX175" fmla="*/ 4246551 w 12192000"/>
              <a:gd name="connsiteY175" fmla="*/ 6032976 h 6099082"/>
              <a:gd name="connsiteX176" fmla="*/ 4105766 w 12192000"/>
              <a:gd name="connsiteY176" fmla="*/ 6016784 h 6099082"/>
              <a:gd name="connsiteX177" fmla="*/ 4013753 w 12192000"/>
              <a:gd name="connsiteY177" fmla="*/ 5993733 h 6099082"/>
              <a:gd name="connsiteX178" fmla="*/ 3947648 w 12192000"/>
              <a:gd name="connsiteY178" fmla="*/ 5967634 h 6099082"/>
              <a:gd name="connsiteX179" fmla="*/ 3852966 w 12192000"/>
              <a:gd name="connsiteY179" fmla="*/ 5933533 h 6099082"/>
              <a:gd name="connsiteX180" fmla="*/ 3757902 w 12192000"/>
              <a:gd name="connsiteY180" fmla="*/ 5915816 h 6099082"/>
              <a:gd name="connsiteX181" fmla="*/ 3689131 w 12192000"/>
              <a:gd name="connsiteY181" fmla="*/ 5893526 h 6099082"/>
              <a:gd name="connsiteX182" fmla="*/ 3605116 w 12192000"/>
              <a:gd name="connsiteY182" fmla="*/ 5878285 h 6099082"/>
              <a:gd name="connsiteX183" fmla="*/ 3534629 w 12192000"/>
              <a:gd name="connsiteY183" fmla="*/ 5877715 h 6099082"/>
              <a:gd name="connsiteX184" fmla="*/ 3424135 w 12192000"/>
              <a:gd name="connsiteY184" fmla="*/ 5880382 h 6099082"/>
              <a:gd name="connsiteX185" fmla="*/ 3288877 w 12192000"/>
              <a:gd name="connsiteY185" fmla="*/ 5834280 h 6099082"/>
              <a:gd name="connsiteX186" fmla="*/ 3234202 w 12192000"/>
              <a:gd name="connsiteY186" fmla="*/ 5823991 h 6099082"/>
              <a:gd name="connsiteX187" fmla="*/ 3182763 w 12192000"/>
              <a:gd name="connsiteY187" fmla="*/ 5819229 h 6099082"/>
              <a:gd name="connsiteX188" fmla="*/ 3073604 w 12192000"/>
              <a:gd name="connsiteY188" fmla="*/ 5788558 h 6099082"/>
              <a:gd name="connsiteX189" fmla="*/ 3029216 w 12192000"/>
              <a:gd name="connsiteY189" fmla="*/ 5778459 h 6099082"/>
              <a:gd name="connsiteX190" fmla="*/ 2967110 w 12192000"/>
              <a:gd name="connsiteY190" fmla="*/ 5778651 h 6099082"/>
              <a:gd name="connsiteX191" fmla="*/ 2854140 w 12192000"/>
              <a:gd name="connsiteY191" fmla="*/ 5764553 h 6099082"/>
              <a:gd name="connsiteX192" fmla="*/ 2741360 w 12192000"/>
              <a:gd name="connsiteY192" fmla="*/ 5723403 h 6099082"/>
              <a:gd name="connsiteX193" fmla="*/ 2693543 w 12192000"/>
              <a:gd name="connsiteY193" fmla="*/ 5727405 h 6099082"/>
              <a:gd name="connsiteX194" fmla="*/ 2676398 w 12192000"/>
              <a:gd name="connsiteY194" fmla="*/ 5726453 h 6099082"/>
              <a:gd name="connsiteX195" fmla="*/ 2522279 w 12192000"/>
              <a:gd name="connsiteY195" fmla="*/ 5703782 h 6099082"/>
              <a:gd name="connsiteX196" fmla="*/ 2506847 w 12192000"/>
              <a:gd name="connsiteY196" fmla="*/ 5701305 h 6099082"/>
              <a:gd name="connsiteX197" fmla="*/ 2434456 w 12192000"/>
              <a:gd name="connsiteY197" fmla="*/ 5681112 h 6099082"/>
              <a:gd name="connsiteX198" fmla="*/ 2251948 w 12192000"/>
              <a:gd name="connsiteY198" fmla="*/ 5668538 h 6099082"/>
              <a:gd name="connsiteX199" fmla="*/ 2240710 w 12192000"/>
              <a:gd name="connsiteY199" fmla="*/ 5667014 h 6099082"/>
              <a:gd name="connsiteX200" fmla="*/ 2179556 w 12192000"/>
              <a:gd name="connsiteY200" fmla="*/ 5677111 h 6099082"/>
              <a:gd name="connsiteX201" fmla="*/ 2149267 w 12192000"/>
              <a:gd name="connsiteY201" fmla="*/ 5691399 h 6099082"/>
              <a:gd name="connsiteX202" fmla="*/ 2102021 w 12192000"/>
              <a:gd name="connsiteY202" fmla="*/ 5706259 h 6099082"/>
              <a:gd name="connsiteX203" fmla="*/ 2054013 w 12192000"/>
              <a:gd name="connsiteY203" fmla="*/ 5711784 h 6099082"/>
              <a:gd name="connsiteX204" fmla="*/ 1973429 w 12192000"/>
              <a:gd name="connsiteY204" fmla="*/ 5689303 h 6099082"/>
              <a:gd name="connsiteX205" fmla="*/ 1944092 w 12192000"/>
              <a:gd name="connsiteY205" fmla="*/ 5687017 h 6099082"/>
              <a:gd name="connsiteX206" fmla="*/ 1878748 w 12192000"/>
              <a:gd name="connsiteY206" fmla="*/ 5676159 h 6099082"/>
              <a:gd name="connsiteX207" fmla="*/ 1821596 w 12192000"/>
              <a:gd name="connsiteY207" fmla="*/ 5676920 h 6099082"/>
              <a:gd name="connsiteX208" fmla="*/ 1775684 w 12192000"/>
              <a:gd name="connsiteY208" fmla="*/ 5694257 h 6099082"/>
              <a:gd name="connsiteX209" fmla="*/ 1709006 w 12192000"/>
              <a:gd name="connsiteY209" fmla="*/ 5697685 h 6099082"/>
              <a:gd name="connsiteX210" fmla="*/ 1665950 w 12192000"/>
              <a:gd name="connsiteY210" fmla="*/ 5685113 h 6099082"/>
              <a:gd name="connsiteX211" fmla="*/ 1657188 w 12192000"/>
              <a:gd name="connsiteY211" fmla="*/ 5683399 h 6099082"/>
              <a:gd name="connsiteX212" fmla="*/ 1544598 w 12192000"/>
              <a:gd name="connsiteY212" fmla="*/ 5682634 h 6099082"/>
              <a:gd name="connsiteX213" fmla="*/ 1404006 w 12192000"/>
              <a:gd name="connsiteY213" fmla="*/ 5720546 h 6099082"/>
              <a:gd name="connsiteX214" fmla="*/ 1380762 w 12192000"/>
              <a:gd name="connsiteY214" fmla="*/ 5728549 h 6099082"/>
              <a:gd name="connsiteX215" fmla="*/ 1267411 w 12192000"/>
              <a:gd name="connsiteY215" fmla="*/ 5742455 h 6099082"/>
              <a:gd name="connsiteX216" fmla="*/ 1206641 w 12192000"/>
              <a:gd name="connsiteY216" fmla="*/ 5756553 h 6099082"/>
              <a:gd name="connsiteX217" fmla="*/ 1162823 w 12192000"/>
              <a:gd name="connsiteY217" fmla="*/ 5757315 h 6099082"/>
              <a:gd name="connsiteX218" fmla="*/ 1109865 w 12192000"/>
              <a:gd name="connsiteY218" fmla="*/ 5782270 h 6099082"/>
              <a:gd name="connsiteX219" fmla="*/ 1092527 w 12192000"/>
              <a:gd name="connsiteY219" fmla="*/ 5793130 h 6099082"/>
              <a:gd name="connsiteX220" fmla="*/ 1071762 w 12192000"/>
              <a:gd name="connsiteY220" fmla="*/ 5799607 h 6099082"/>
              <a:gd name="connsiteX221" fmla="*/ 977653 w 12192000"/>
              <a:gd name="connsiteY221" fmla="*/ 5820182 h 6099082"/>
              <a:gd name="connsiteX222" fmla="*/ 960887 w 12192000"/>
              <a:gd name="connsiteY222" fmla="*/ 5831801 h 6099082"/>
              <a:gd name="connsiteX223" fmla="*/ 949646 w 12192000"/>
              <a:gd name="connsiteY223" fmla="*/ 5839042 h 6099082"/>
              <a:gd name="connsiteX224" fmla="*/ 858205 w 12192000"/>
              <a:gd name="connsiteY224" fmla="*/ 5851234 h 6099082"/>
              <a:gd name="connsiteX225" fmla="*/ 801053 w 12192000"/>
              <a:gd name="connsiteY225" fmla="*/ 5885715 h 6099082"/>
              <a:gd name="connsiteX226" fmla="*/ 785432 w 12192000"/>
              <a:gd name="connsiteY226" fmla="*/ 5900384 h 6099082"/>
              <a:gd name="connsiteX227" fmla="*/ 730754 w 12192000"/>
              <a:gd name="connsiteY227" fmla="*/ 5922482 h 6099082"/>
              <a:gd name="connsiteX228" fmla="*/ 546917 w 12192000"/>
              <a:gd name="connsiteY228" fmla="*/ 5964966 h 6099082"/>
              <a:gd name="connsiteX229" fmla="*/ 494337 w 12192000"/>
              <a:gd name="connsiteY229" fmla="*/ 5949915 h 6099082"/>
              <a:gd name="connsiteX230" fmla="*/ 394511 w 12192000"/>
              <a:gd name="connsiteY230" fmla="*/ 5990303 h 6099082"/>
              <a:gd name="connsiteX231" fmla="*/ 307259 w 12192000"/>
              <a:gd name="connsiteY231" fmla="*/ 6013163 h 6099082"/>
              <a:gd name="connsiteX232" fmla="*/ 274873 w 12192000"/>
              <a:gd name="connsiteY232" fmla="*/ 6018690 h 6099082"/>
              <a:gd name="connsiteX233" fmla="*/ 172384 w 12192000"/>
              <a:gd name="connsiteY233" fmla="*/ 6028786 h 6099082"/>
              <a:gd name="connsiteX234" fmla="*/ 119613 w 12192000"/>
              <a:gd name="connsiteY234" fmla="*/ 6051647 h 6099082"/>
              <a:gd name="connsiteX235" fmla="*/ 61197 w 12192000"/>
              <a:gd name="connsiteY235" fmla="*/ 6069150 h 6099082"/>
              <a:gd name="connsiteX236" fmla="*/ 544 w 12192000"/>
              <a:gd name="connsiteY236" fmla="*/ 6073921 h 6099082"/>
              <a:gd name="connsiteX237" fmla="*/ 544 w 12192000"/>
              <a:gd name="connsiteY237" fmla="*/ 5946682 h 6099082"/>
              <a:gd name="connsiteX238" fmla="*/ 0 w 12192000"/>
              <a:gd name="connsiteY238" fmla="*/ 5946682 h 6099082"/>
              <a:gd name="connsiteX239" fmla="*/ 0 w 12192000"/>
              <a:gd name="connsiteY239" fmla="*/ 1335314 h 6099082"/>
              <a:gd name="connsiteX240" fmla="*/ 0 w 12192000"/>
              <a:gd name="connsiteY240" fmla="*/ 873938 h 6099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12192000" h="6099082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6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4" y="5758133"/>
                </a:lnTo>
                <a:cubicBezTo>
                  <a:pt x="6321454" y="5760521"/>
                  <a:pt x="6329151" y="5762258"/>
                  <a:pt x="6337047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2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3871824" y="5726642"/>
                </a:moveTo>
                <a:cubicBezTo>
                  <a:pt x="3883350" y="5738834"/>
                  <a:pt x="3895591" y="5748360"/>
                  <a:pt x="3908498" y="5756123"/>
                </a:cubicBezTo>
                <a:lnTo>
                  <a:pt x="3908984" y="5756350"/>
                </a:lnTo>
                <a:lnTo>
                  <a:pt x="3908498" y="5756123"/>
                </a:lnTo>
                <a:cubicBezTo>
                  <a:pt x="3895591" y="5748360"/>
                  <a:pt x="3883351" y="5738834"/>
                  <a:pt x="3871824" y="5726642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5" y="5670301"/>
                </a:cubicBezTo>
                <a:lnTo>
                  <a:pt x="4858238" y="5663787"/>
                </a:lnTo>
                <a:cubicBezTo>
                  <a:pt x="4849944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89" y="5648726"/>
                  <a:pt x="5089161" y="5653107"/>
                </a:cubicBezTo>
                <a:cubicBezTo>
                  <a:pt x="5078018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4" y="5990874"/>
                </a:cubicBezTo>
                <a:cubicBezTo>
                  <a:pt x="6133897" y="5985351"/>
                  <a:pt x="6104368" y="5997733"/>
                  <a:pt x="6074841" y="5987447"/>
                </a:cubicBezTo>
                <a:cubicBezTo>
                  <a:pt x="6065695" y="5984399"/>
                  <a:pt x="6053123" y="5992019"/>
                  <a:pt x="6042072" y="5992399"/>
                </a:cubicBezTo>
                <a:cubicBezTo>
                  <a:pt x="6014449" y="5993351"/>
                  <a:pt x="5986827" y="5993161"/>
                  <a:pt x="5959204" y="5992971"/>
                </a:cubicBezTo>
                <a:cubicBezTo>
                  <a:pt x="5934437" y="5992781"/>
                  <a:pt x="5908718" y="5995447"/>
                  <a:pt x="5884905" y="5990113"/>
                </a:cubicBezTo>
                <a:cubicBezTo>
                  <a:pt x="5859949" y="5984399"/>
                  <a:pt x="5837470" y="5985161"/>
                  <a:pt x="5813275" y="5991637"/>
                </a:cubicBezTo>
                <a:cubicBezTo>
                  <a:pt x="5796701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3" y="6024403"/>
                  <a:pt x="5553045" y="6024403"/>
                </a:cubicBezTo>
                <a:cubicBezTo>
                  <a:pt x="5543518" y="6024403"/>
                  <a:pt x="5533801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49" y="6016022"/>
                  <a:pt x="5339677" y="6016403"/>
                  <a:pt x="5328437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1" y="6027262"/>
                </a:cubicBezTo>
                <a:cubicBezTo>
                  <a:pt x="5044391" y="6043455"/>
                  <a:pt x="5006291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4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01305" y="6092986"/>
                  <a:pt x="4775968" y="6099082"/>
                  <a:pt x="4750439" y="6099082"/>
                </a:cubicBezTo>
                <a:cubicBezTo>
                  <a:pt x="4729865" y="6099082"/>
                  <a:pt x="4709480" y="6092034"/>
                  <a:pt x="4689097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5" y="6058123"/>
                </a:cubicBezTo>
                <a:cubicBezTo>
                  <a:pt x="4513260" y="6059457"/>
                  <a:pt x="4501257" y="6067459"/>
                  <a:pt x="4497067" y="6075649"/>
                </a:cubicBezTo>
                <a:cubicBezTo>
                  <a:pt x="4487731" y="6093938"/>
                  <a:pt x="4474968" y="6097178"/>
                  <a:pt x="4457632" y="6090890"/>
                </a:cubicBezTo>
                <a:cubicBezTo>
                  <a:pt x="4442581" y="6085555"/>
                  <a:pt x="4424103" y="6082890"/>
                  <a:pt x="4413816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5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ln>
            <a:noFill/>
          </a:ln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5"/>
            <a:chOff x="476" y="-3923156"/>
            <a:chExt cx="10667524" cy="249372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E9A2A16-4ED9-4FA2-B07F-31147EF93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273" y="261729"/>
            <a:ext cx="9906000" cy="19859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8000" dirty="0"/>
              <a:t>Video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DB2FCB-5BD8-4797-A7C5-91B7DF04D88A}"/>
              </a:ext>
            </a:extLst>
          </p:cNvPr>
          <p:cNvSpPr txBox="1"/>
          <p:nvPr/>
        </p:nvSpPr>
        <p:spPr>
          <a:xfrm>
            <a:off x="482048" y="2365513"/>
            <a:ext cx="576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https://safeYouTube.net/w/6bSeb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621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Freeform: Shape 7">
            <a:extLst>
              <a:ext uri="{FF2B5EF4-FFF2-40B4-BE49-F238E27FC236}">
                <a16:creationId xmlns:a16="http://schemas.microsoft.com/office/drawing/2014/main" id="{C5486FEF-95C5-433A-8B8C-9C07A3C388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82"/>
          </a:xfrm>
          <a:custGeom>
            <a:avLst/>
            <a:gdLst>
              <a:gd name="connsiteX0" fmla="*/ 7230262 w 12192000"/>
              <a:gd name="connsiteY0" fmla="*/ 5906862 h 6099082"/>
              <a:gd name="connsiteX1" fmla="*/ 7197115 w 12192000"/>
              <a:gd name="connsiteY1" fmla="*/ 5913338 h 6099082"/>
              <a:gd name="connsiteX2" fmla="*/ 7214545 w 12192000"/>
              <a:gd name="connsiteY2" fmla="*/ 5911744 h 6099082"/>
              <a:gd name="connsiteX3" fmla="*/ 7230262 w 12192000"/>
              <a:gd name="connsiteY3" fmla="*/ 5906862 h 6099082"/>
              <a:gd name="connsiteX4" fmla="*/ 7009120 w 12192000"/>
              <a:gd name="connsiteY4" fmla="*/ 5850263 h 6099082"/>
              <a:gd name="connsiteX5" fmla="*/ 7021563 w 12192000"/>
              <a:gd name="connsiteY5" fmla="*/ 5861355 h 6099082"/>
              <a:gd name="connsiteX6" fmla="*/ 7021563 w 12192000"/>
              <a:gd name="connsiteY6" fmla="*/ 5861354 h 6099082"/>
              <a:gd name="connsiteX7" fmla="*/ 7768443 w 12192000"/>
              <a:gd name="connsiteY7" fmla="*/ 5742074 h 6099082"/>
              <a:gd name="connsiteX8" fmla="*/ 7768443 w 12192000"/>
              <a:gd name="connsiteY8" fmla="*/ 5742075 h 6099082"/>
              <a:gd name="connsiteX9" fmla="*/ 7792447 w 12192000"/>
              <a:gd name="connsiteY9" fmla="*/ 5764553 h 6099082"/>
              <a:gd name="connsiteX10" fmla="*/ 7768443 w 12192000"/>
              <a:gd name="connsiteY10" fmla="*/ 5742074 h 6099082"/>
              <a:gd name="connsiteX11" fmla="*/ 4038748 w 12192000"/>
              <a:gd name="connsiteY11" fmla="*/ 5739955 h 6099082"/>
              <a:gd name="connsiteX12" fmla="*/ 4030517 w 12192000"/>
              <a:gd name="connsiteY12" fmla="*/ 5751599 h 6099082"/>
              <a:gd name="connsiteX13" fmla="*/ 4015609 w 12192000"/>
              <a:gd name="connsiteY13" fmla="*/ 5770450 h 6099082"/>
              <a:gd name="connsiteX14" fmla="*/ 3996845 w 12192000"/>
              <a:gd name="connsiteY14" fmla="*/ 5780104 h 6099082"/>
              <a:gd name="connsiteX15" fmla="*/ 4030518 w 12192000"/>
              <a:gd name="connsiteY15" fmla="*/ 5751599 h 6099082"/>
              <a:gd name="connsiteX16" fmla="*/ 6245343 w 12192000"/>
              <a:gd name="connsiteY16" fmla="*/ 5736549 h 6099082"/>
              <a:gd name="connsiteX17" fmla="*/ 6274406 w 12192000"/>
              <a:gd name="connsiteY17" fmla="*/ 5743345 h 6099082"/>
              <a:gd name="connsiteX18" fmla="*/ 6291246 w 12192000"/>
              <a:gd name="connsiteY18" fmla="*/ 5749662 h 6099082"/>
              <a:gd name="connsiteX19" fmla="*/ 6291385 w 12192000"/>
              <a:gd name="connsiteY19" fmla="*/ 5749714 h 6099082"/>
              <a:gd name="connsiteX20" fmla="*/ 6306284 w 12192000"/>
              <a:gd name="connsiteY20" fmla="*/ 5755552 h 6099082"/>
              <a:gd name="connsiteX21" fmla="*/ 6308075 w 12192000"/>
              <a:gd name="connsiteY21" fmla="*/ 5755968 h 6099082"/>
              <a:gd name="connsiteX22" fmla="*/ 6313854 w 12192000"/>
              <a:gd name="connsiteY22" fmla="*/ 5758133 h 6099082"/>
              <a:gd name="connsiteX23" fmla="*/ 6337047 w 12192000"/>
              <a:gd name="connsiteY23" fmla="*/ 5762696 h 6099082"/>
              <a:gd name="connsiteX24" fmla="*/ 6308075 w 12192000"/>
              <a:gd name="connsiteY24" fmla="*/ 5755968 h 6099082"/>
              <a:gd name="connsiteX25" fmla="*/ 6291385 w 12192000"/>
              <a:gd name="connsiteY25" fmla="*/ 5749714 h 6099082"/>
              <a:gd name="connsiteX26" fmla="*/ 6276197 w 12192000"/>
              <a:gd name="connsiteY26" fmla="*/ 5743764 h 6099082"/>
              <a:gd name="connsiteX27" fmla="*/ 6274406 w 12192000"/>
              <a:gd name="connsiteY27" fmla="*/ 5743345 h 6099082"/>
              <a:gd name="connsiteX28" fmla="*/ 6268612 w 12192000"/>
              <a:gd name="connsiteY28" fmla="*/ 5741171 h 6099082"/>
              <a:gd name="connsiteX29" fmla="*/ 6245343 w 12192000"/>
              <a:gd name="connsiteY29" fmla="*/ 5736549 h 6099082"/>
              <a:gd name="connsiteX30" fmla="*/ 3871824 w 12192000"/>
              <a:gd name="connsiteY30" fmla="*/ 5726642 h 6099082"/>
              <a:gd name="connsiteX31" fmla="*/ 3908498 w 12192000"/>
              <a:gd name="connsiteY31" fmla="*/ 5756123 h 6099082"/>
              <a:gd name="connsiteX32" fmla="*/ 3908984 w 12192000"/>
              <a:gd name="connsiteY32" fmla="*/ 5756350 h 6099082"/>
              <a:gd name="connsiteX33" fmla="*/ 3908498 w 12192000"/>
              <a:gd name="connsiteY33" fmla="*/ 5756123 h 6099082"/>
              <a:gd name="connsiteX34" fmla="*/ 3871824 w 12192000"/>
              <a:gd name="connsiteY34" fmla="*/ 5726642 h 6099082"/>
              <a:gd name="connsiteX35" fmla="*/ 6558837 w 12192000"/>
              <a:gd name="connsiteY35" fmla="*/ 5706717 h 6099082"/>
              <a:gd name="connsiteX36" fmla="*/ 6529984 w 12192000"/>
              <a:gd name="connsiteY36" fmla="*/ 5708163 h 6099082"/>
              <a:gd name="connsiteX37" fmla="*/ 6589207 w 12192000"/>
              <a:gd name="connsiteY37" fmla="*/ 5711593 h 6099082"/>
              <a:gd name="connsiteX38" fmla="*/ 6558837 w 12192000"/>
              <a:gd name="connsiteY38" fmla="*/ 5706717 h 6099082"/>
              <a:gd name="connsiteX39" fmla="*/ 4834454 w 12192000"/>
              <a:gd name="connsiteY39" fmla="*/ 5646059 h 6099082"/>
              <a:gd name="connsiteX40" fmla="*/ 4883985 w 12192000"/>
              <a:gd name="connsiteY40" fmla="*/ 5670301 h 6099082"/>
              <a:gd name="connsiteX41" fmla="*/ 4858238 w 12192000"/>
              <a:gd name="connsiteY41" fmla="*/ 5663787 h 6099082"/>
              <a:gd name="connsiteX42" fmla="*/ 4834454 w 12192000"/>
              <a:gd name="connsiteY42" fmla="*/ 5646059 h 6099082"/>
              <a:gd name="connsiteX43" fmla="*/ 5056443 w 12192000"/>
              <a:gd name="connsiteY43" fmla="*/ 5643725 h 6099082"/>
              <a:gd name="connsiteX44" fmla="*/ 5072588 w 12192000"/>
              <a:gd name="connsiteY44" fmla="*/ 5644505 h 6099082"/>
              <a:gd name="connsiteX45" fmla="*/ 5089161 w 12192000"/>
              <a:gd name="connsiteY45" fmla="*/ 5653107 h 6099082"/>
              <a:gd name="connsiteX46" fmla="*/ 5056443 w 12192000"/>
              <a:gd name="connsiteY46" fmla="*/ 5643725 h 6099082"/>
              <a:gd name="connsiteX47" fmla="*/ 739852 w 12192000"/>
              <a:gd name="connsiteY47" fmla="*/ 5343843 h 6099082"/>
              <a:gd name="connsiteX48" fmla="*/ 724278 w 12192000"/>
              <a:gd name="connsiteY48" fmla="*/ 5365062 h 6099082"/>
              <a:gd name="connsiteX49" fmla="*/ 708621 w 12192000"/>
              <a:gd name="connsiteY49" fmla="*/ 5381222 h 6099082"/>
              <a:gd name="connsiteX50" fmla="*/ 691439 w 12192000"/>
              <a:gd name="connsiteY50" fmla="*/ 5386697 h 6099082"/>
              <a:gd name="connsiteX51" fmla="*/ 708622 w 12192000"/>
              <a:gd name="connsiteY51" fmla="*/ 5381222 h 6099082"/>
              <a:gd name="connsiteX52" fmla="*/ 724279 w 12192000"/>
              <a:gd name="connsiteY52" fmla="*/ 5365062 h 6099082"/>
              <a:gd name="connsiteX53" fmla="*/ 739852 w 12192000"/>
              <a:gd name="connsiteY53" fmla="*/ 5343843 h 6099082"/>
              <a:gd name="connsiteX54" fmla="*/ 8934151 w 12192000"/>
              <a:gd name="connsiteY54" fmla="*/ 5275333 h 6099082"/>
              <a:gd name="connsiteX55" fmla="*/ 8954249 w 12192000"/>
              <a:gd name="connsiteY55" fmla="*/ 5290264 h 6099082"/>
              <a:gd name="connsiteX56" fmla="*/ 8962389 w 12192000"/>
              <a:gd name="connsiteY56" fmla="*/ 5293563 h 6099082"/>
              <a:gd name="connsiteX57" fmla="*/ 8954250 w 12192000"/>
              <a:gd name="connsiteY57" fmla="*/ 5290264 h 6099082"/>
              <a:gd name="connsiteX58" fmla="*/ 8934151 w 12192000"/>
              <a:gd name="connsiteY58" fmla="*/ 5275333 h 6099082"/>
              <a:gd name="connsiteX59" fmla="*/ 2314816 w 12192000"/>
              <a:gd name="connsiteY59" fmla="*/ 5273737 h 6099082"/>
              <a:gd name="connsiteX60" fmla="*/ 2300909 w 12192000"/>
              <a:gd name="connsiteY60" fmla="*/ 5279143 h 6099082"/>
              <a:gd name="connsiteX61" fmla="*/ 2216515 w 12192000"/>
              <a:gd name="connsiteY61" fmla="*/ 5314887 h 6099082"/>
              <a:gd name="connsiteX62" fmla="*/ 2300910 w 12192000"/>
              <a:gd name="connsiteY62" fmla="*/ 5279143 h 6099082"/>
              <a:gd name="connsiteX63" fmla="*/ 1916629 w 12192000"/>
              <a:gd name="connsiteY63" fmla="*/ 5252000 h 6099082"/>
              <a:gd name="connsiteX64" fmla="*/ 1907132 w 12192000"/>
              <a:gd name="connsiteY64" fmla="*/ 5255330 h 6099082"/>
              <a:gd name="connsiteX65" fmla="*/ 1866619 w 12192000"/>
              <a:gd name="connsiteY65" fmla="*/ 5265015 h 6099082"/>
              <a:gd name="connsiteX66" fmla="*/ 1907133 w 12192000"/>
              <a:gd name="connsiteY66" fmla="*/ 5255330 h 6099082"/>
              <a:gd name="connsiteX67" fmla="*/ 2058204 w 12192000"/>
              <a:gd name="connsiteY67" fmla="*/ 5241232 h 6099082"/>
              <a:gd name="connsiteX68" fmla="*/ 2108194 w 12192000"/>
              <a:gd name="connsiteY68" fmla="*/ 5255939 h 6099082"/>
              <a:gd name="connsiteX69" fmla="*/ 2058204 w 12192000"/>
              <a:gd name="connsiteY69" fmla="*/ 5241232 h 6099082"/>
              <a:gd name="connsiteX70" fmla="*/ 0 w 12192000"/>
              <a:gd name="connsiteY70" fmla="*/ 0 h 6099082"/>
              <a:gd name="connsiteX71" fmla="*/ 12191456 w 12192000"/>
              <a:gd name="connsiteY71" fmla="*/ 0 h 6099082"/>
              <a:gd name="connsiteX72" fmla="*/ 12191456 w 12192000"/>
              <a:gd name="connsiteY72" fmla="*/ 873938 h 6099082"/>
              <a:gd name="connsiteX73" fmla="*/ 12192000 w 12192000"/>
              <a:gd name="connsiteY73" fmla="*/ 873938 h 6099082"/>
              <a:gd name="connsiteX74" fmla="*/ 12192000 w 12192000"/>
              <a:gd name="connsiteY74" fmla="*/ 3249107 h 6099082"/>
              <a:gd name="connsiteX75" fmla="*/ 12192000 w 12192000"/>
              <a:gd name="connsiteY75" fmla="*/ 3283970 h 6099082"/>
              <a:gd name="connsiteX76" fmla="*/ 12192000 w 12192000"/>
              <a:gd name="connsiteY76" fmla="*/ 3681702 h 6099082"/>
              <a:gd name="connsiteX77" fmla="*/ 12160947 w 12192000"/>
              <a:gd name="connsiteY77" fmla="*/ 3710323 h 6099082"/>
              <a:gd name="connsiteX78" fmla="*/ 12026448 w 12192000"/>
              <a:gd name="connsiteY78" fmla="*/ 3770523 h 6099082"/>
              <a:gd name="connsiteX79" fmla="*/ 11986443 w 12192000"/>
              <a:gd name="connsiteY79" fmla="*/ 3786526 h 6099082"/>
              <a:gd name="connsiteX80" fmla="*/ 11821656 w 12192000"/>
              <a:gd name="connsiteY80" fmla="*/ 3889591 h 6099082"/>
              <a:gd name="connsiteX81" fmla="*/ 11672489 w 12192000"/>
              <a:gd name="connsiteY81" fmla="*/ 4017039 h 6099082"/>
              <a:gd name="connsiteX82" fmla="*/ 11562947 w 12192000"/>
              <a:gd name="connsiteY82" fmla="*/ 4168300 h 6099082"/>
              <a:gd name="connsiteX83" fmla="*/ 11532275 w 12192000"/>
              <a:gd name="connsiteY83" fmla="*/ 4204307 h 6099082"/>
              <a:gd name="connsiteX84" fmla="*/ 11448453 w 12192000"/>
              <a:gd name="connsiteY84" fmla="*/ 4249457 h 6099082"/>
              <a:gd name="connsiteX85" fmla="*/ 11374346 w 12192000"/>
              <a:gd name="connsiteY85" fmla="*/ 4283366 h 6099082"/>
              <a:gd name="connsiteX86" fmla="*/ 11320623 w 12192000"/>
              <a:gd name="connsiteY86" fmla="*/ 4320897 h 6099082"/>
              <a:gd name="connsiteX87" fmla="*/ 11275283 w 12192000"/>
              <a:gd name="connsiteY87" fmla="*/ 4355378 h 6099082"/>
              <a:gd name="connsiteX88" fmla="*/ 11172600 w 12192000"/>
              <a:gd name="connsiteY88" fmla="*/ 4444536 h 6099082"/>
              <a:gd name="connsiteX89" fmla="*/ 11058869 w 12192000"/>
              <a:gd name="connsiteY89" fmla="*/ 4519786 h 6099082"/>
              <a:gd name="connsiteX90" fmla="*/ 10967423 w 12192000"/>
              <a:gd name="connsiteY90" fmla="*/ 4611991 h 6099082"/>
              <a:gd name="connsiteX91" fmla="*/ 10929704 w 12192000"/>
              <a:gd name="connsiteY91" fmla="*/ 4661903 h 6099082"/>
              <a:gd name="connsiteX92" fmla="*/ 10850453 w 12192000"/>
              <a:gd name="connsiteY92" fmla="*/ 4696003 h 6099082"/>
              <a:gd name="connsiteX93" fmla="*/ 10764534 w 12192000"/>
              <a:gd name="connsiteY93" fmla="*/ 4749345 h 6099082"/>
              <a:gd name="connsiteX94" fmla="*/ 10703573 w 12192000"/>
              <a:gd name="connsiteY94" fmla="*/ 4802305 h 6099082"/>
              <a:gd name="connsiteX95" fmla="*/ 10656519 w 12192000"/>
              <a:gd name="connsiteY95" fmla="*/ 4837740 h 6099082"/>
              <a:gd name="connsiteX96" fmla="*/ 10590031 w 12192000"/>
              <a:gd name="connsiteY96" fmla="*/ 4873366 h 6099082"/>
              <a:gd name="connsiteX97" fmla="*/ 10523354 w 12192000"/>
              <a:gd name="connsiteY97" fmla="*/ 4920039 h 6099082"/>
              <a:gd name="connsiteX98" fmla="*/ 10490969 w 12192000"/>
              <a:gd name="connsiteY98" fmla="*/ 4948806 h 6099082"/>
              <a:gd name="connsiteX99" fmla="*/ 10428291 w 12192000"/>
              <a:gd name="connsiteY99" fmla="*/ 4996622 h 6099082"/>
              <a:gd name="connsiteX100" fmla="*/ 10363709 w 12192000"/>
              <a:gd name="connsiteY100" fmla="*/ 5041201 h 6099082"/>
              <a:gd name="connsiteX101" fmla="*/ 10242357 w 12192000"/>
              <a:gd name="connsiteY101" fmla="*/ 5092257 h 6099082"/>
              <a:gd name="connsiteX102" fmla="*/ 10131863 w 12192000"/>
              <a:gd name="connsiteY102" fmla="*/ 5167315 h 6099082"/>
              <a:gd name="connsiteX103" fmla="*/ 10044230 w 12192000"/>
              <a:gd name="connsiteY103" fmla="*/ 5222182 h 6099082"/>
              <a:gd name="connsiteX104" fmla="*/ 9993175 w 12192000"/>
              <a:gd name="connsiteY104" fmla="*/ 5258189 h 6099082"/>
              <a:gd name="connsiteX105" fmla="*/ 9899446 w 12192000"/>
              <a:gd name="connsiteY105" fmla="*/ 5338582 h 6099082"/>
              <a:gd name="connsiteX106" fmla="*/ 9754088 w 12192000"/>
              <a:gd name="connsiteY106" fmla="*/ 5423166 h 6099082"/>
              <a:gd name="connsiteX107" fmla="*/ 9666265 w 12192000"/>
              <a:gd name="connsiteY107" fmla="*/ 5468888 h 6099082"/>
              <a:gd name="connsiteX108" fmla="*/ 9477283 w 12192000"/>
              <a:gd name="connsiteY108" fmla="*/ 5537851 h 6099082"/>
              <a:gd name="connsiteX109" fmla="*/ 9416321 w 12192000"/>
              <a:gd name="connsiteY109" fmla="*/ 5562426 h 6099082"/>
              <a:gd name="connsiteX110" fmla="*/ 9346597 w 12192000"/>
              <a:gd name="connsiteY110" fmla="*/ 5578619 h 6099082"/>
              <a:gd name="connsiteX111" fmla="*/ 9234579 w 12192000"/>
              <a:gd name="connsiteY111" fmla="*/ 5616911 h 6099082"/>
              <a:gd name="connsiteX112" fmla="*/ 9015878 w 12192000"/>
              <a:gd name="connsiteY112" fmla="*/ 5682826 h 6099082"/>
              <a:gd name="connsiteX113" fmla="*/ 8967871 w 12192000"/>
              <a:gd name="connsiteY113" fmla="*/ 5692923 h 6099082"/>
              <a:gd name="connsiteX114" fmla="*/ 8845565 w 12192000"/>
              <a:gd name="connsiteY114" fmla="*/ 5735407 h 6099082"/>
              <a:gd name="connsiteX115" fmla="*/ 8772219 w 12192000"/>
              <a:gd name="connsiteY115" fmla="*/ 5763982 h 6099082"/>
              <a:gd name="connsiteX116" fmla="*/ 8711448 w 12192000"/>
              <a:gd name="connsiteY116" fmla="*/ 5780366 h 6099082"/>
              <a:gd name="connsiteX117" fmla="*/ 8657726 w 12192000"/>
              <a:gd name="connsiteY117" fmla="*/ 5787986 h 6099082"/>
              <a:gd name="connsiteX118" fmla="*/ 8516369 w 12192000"/>
              <a:gd name="connsiteY118" fmla="*/ 5825705 h 6099082"/>
              <a:gd name="connsiteX119" fmla="*/ 8459979 w 12192000"/>
              <a:gd name="connsiteY119" fmla="*/ 5840566 h 6099082"/>
              <a:gd name="connsiteX120" fmla="*/ 8313671 w 12192000"/>
              <a:gd name="connsiteY120" fmla="*/ 5891622 h 6099082"/>
              <a:gd name="connsiteX121" fmla="*/ 8189651 w 12192000"/>
              <a:gd name="connsiteY121" fmla="*/ 5925341 h 6099082"/>
              <a:gd name="connsiteX122" fmla="*/ 8137835 w 12192000"/>
              <a:gd name="connsiteY122" fmla="*/ 5941534 h 6099082"/>
              <a:gd name="connsiteX123" fmla="*/ 8019339 w 12192000"/>
              <a:gd name="connsiteY123" fmla="*/ 5968586 h 6099082"/>
              <a:gd name="connsiteX124" fmla="*/ 7952280 w 12192000"/>
              <a:gd name="connsiteY124" fmla="*/ 5987637 h 6099082"/>
              <a:gd name="connsiteX125" fmla="*/ 7788636 w 12192000"/>
              <a:gd name="connsiteY125" fmla="*/ 6009163 h 6099082"/>
              <a:gd name="connsiteX126" fmla="*/ 7619655 w 12192000"/>
              <a:gd name="connsiteY126" fmla="*/ 6029928 h 6099082"/>
              <a:gd name="connsiteX127" fmla="*/ 7526880 w 12192000"/>
              <a:gd name="connsiteY127" fmla="*/ 6036786 h 6099082"/>
              <a:gd name="connsiteX128" fmla="*/ 7445916 w 12192000"/>
              <a:gd name="connsiteY128" fmla="*/ 6047647 h 6099082"/>
              <a:gd name="connsiteX129" fmla="*/ 7375428 w 12192000"/>
              <a:gd name="connsiteY129" fmla="*/ 6054505 h 6099082"/>
              <a:gd name="connsiteX130" fmla="*/ 7263220 w 12192000"/>
              <a:gd name="connsiteY130" fmla="*/ 6068411 h 6099082"/>
              <a:gd name="connsiteX131" fmla="*/ 7216547 w 12192000"/>
              <a:gd name="connsiteY131" fmla="*/ 6072032 h 6099082"/>
              <a:gd name="connsiteX132" fmla="*/ 7106432 w 12192000"/>
              <a:gd name="connsiteY132" fmla="*/ 6071840 h 6099082"/>
              <a:gd name="connsiteX133" fmla="*/ 7068141 w 12192000"/>
              <a:gd name="connsiteY133" fmla="*/ 6069936 h 6099082"/>
              <a:gd name="connsiteX134" fmla="*/ 6994415 w 12192000"/>
              <a:gd name="connsiteY134" fmla="*/ 6046313 h 6099082"/>
              <a:gd name="connsiteX135" fmla="*/ 6985653 w 12192000"/>
              <a:gd name="connsiteY135" fmla="*/ 6044599 h 6099082"/>
              <a:gd name="connsiteX136" fmla="*/ 6937263 w 12192000"/>
              <a:gd name="connsiteY136" fmla="*/ 6035263 h 6099082"/>
              <a:gd name="connsiteX137" fmla="*/ 6910782 w 12192000"/>
              <a:gd name="connsiteY137" fmla="*/ 6032214 h 6099082"/>
              <a:gd name="connsiteX138" fmla="*/ 6810195 w 12192000"/>
              <a:gd name="connsiteY138" fmla="*/ 6012784 h 6099082"/>
              <a:gd name="connsiteX139" fmla="*/ 6752283 w 12192000"/>
              <a:gd name="connsiteY139" fmla="*/ 6003639 h 6099082"/>
              <a:gd name="connsiteX140" fmla="*/ 6705417 w 12192000"/>
              <a:gd name="connsiteY140" fmla="*/ 6004974 h 6099082"/>
              <a:gd name="connsiteX141" fmla="*/ 6623118 w 12192000"/>
              <a:gd name="connsiteY141" fmla="*/ 6006687 h 6099082"/>
              <a:gd name="connsiteX142" fmla="*/ 6596828 w 12192000"/>
              <a:gd name="connsiteY142" fmla="*/ 6011070 h 6099082"/>
              <a:gd name="connsiteX143" fmla="*/ 6477951 w 12192000"/>
              <a:gd name="connsiteY143" fmla="*/ 5998495 h 6099082"/>
              <a:gd name="connsiteX144" fmla="*/ 6410131 w 12192000"/>
              <a:gd name="connsiteY144" fmla="*/ 5997543 h 6099082"/>
              <a:gd name="connsiteX145" fmla="*/ 6333739 w 12192000"/>
              <a:gd name="connsiteY145" fmla="*/ 5981920 h 6099082"/>
              <a:gd name="connsiteX146" fmla="*/ 6311449 w 12192000"/>
              <a:gd name="connsiteY146" fmla="*/ 5982682 h 6099082"/>
              <a:gd name="connsiteX147" fmla="*/ 6286493 w 12192000"/>
              <a:gd name="connsiteY147" fmla="*/ 5984017 h 6099082"/>
              <a:gd name="connsiteX148" fmla="*/ 6209909 w 12192000"/>
              <a:gd name="connsiteY148" fmla="*/ 5985161 h 6099082"/>
              <a:gd name="connsiteX149" fmla="*/ 6163424 w 12192000"/>
              <a:gd name="connsiteY149" fmla="*/ 5990874 h 6099082"/>
              <a:gd name="connsiteX150" fmla="*/ 6074841 w 12192000"/>
              <a:gd name="connsiteY150" fmla="*/ 5987447 h 6099082"/>
              <a:gd name="connsiteX151" fmla="*/ 6042072 w 12192000"/>
              <a:gd name="connsiteY151" fmla="*/ 5992399 h 6099082"/>
              <a:gd name="connsiteX152" fmla="*/ 5959204 w 12192000"/>
              <a:gd name="connsiteY152" fmla="*/ 5992971 h 6099082"/>
              <a:gd name="connsiteX153" fmla="*/ 5884905 w 12192000"/>
              <a:gd name="connsiteY153" fmla="*/ 5990113 h 6099082"/>
              <a:gd name="connsiteX154" fmla="*/ 5813275 w 12192000"/>
              <a:gd name="connsiteY154" fmla="*/ 5991637 h 6099082"/>
              <a:gd name="connsiteX155" fmla="*/ 5762029 w 12192000"/>
              <a:gd name="connsiteY155" fmla="*/ 5997923 h 6099082"/>
              <a:gd name="connsiteX156" fmla="*/ 5706401 w 12192000"/>
              <a:gd name="connsiteY156" fmla="*/ 6001734 h 6099082"/>
              <a:gd name="connsiteX157" fmla="*/ 5553045 w 12192000"/>
              <a:gd name="connsiteY157" fmla="*/ 6024403 h 6099082"/>
              <a:gd name="connsiteX158" fmla="*/ 5524660 w 12192000"/>
              <a:gd name="connsiteY158" fmla="*/ 6018880 h 6099082"/>
              <a:gd name="connsiteX159" fmla="*/ 5363491 w 12192000"/>
              <a:gd name="connsiteY159" fmla="*/ 6013736 h 6099082"/>
              <a:gd name="connsiteX160" fmla="*/ 5328437 w 12192000"/>
              <a:gd name="connsiteY160" fmla="*/ 6014118 h 6099082"/>
              <a:gd name="connsiteX161" fmla="*/ 5234326 w 12192000"/>
              <a:gd name="connsiteY161" fmla="*/ 5991637 h 6099082"/>
              <a:gd name="connsiteX162" fmla="*/ 5089161 w 12192000"/>
              <a:gd name="connsiteY162" fmla="*/ 6027262 h 6099082"/>
              <a:gd name="connsiteX163" fmla="*/ 4953328 w 12192000"/>
              <a:gd name="connsiteY163" fmla="*/ 6071840 h 6099082"/>
              <a:gd name="connsiteX164" fmla="*/ 4936184 w 12192000"/>
              <a:gd name="connsiteY164" fmla="*/ 6077555 h 6099082"/>
              <a:gd name="connsiteX165" fmla="*/ 4887414 w 12192000"/>
              <a:gd name="connsiteY165" fmla="*/ 6087272 h 6099082"/>
              <a:gd name="connsiteX166" fmla="*/ 4827024 w 12192000"/>
              <a:gd name="connsiteY166" fmla="*/ 6090701 h 6099082"/>
              <a:gd name="connsiteX167" fmla="*/ 4750439 w 12192000"/>
              <a:gd name="connsiteY167" fmla="*/ 6099082 h 6099082"/>
              <a:gd name="connsiteX168" fmla="*/ 4689097 w 12192000"/>
              <a:gd name="connsiteY168" fmla="*/ 6088605 h 6099082"/>
              <a:gd name="connsiteX169" fmla="*/ 4603368 w 12192000"/>
              <a:gd name="connsiteY169" fmla="*/ 6072984 h 6099082"/>
              <a:gd name="connsiteX170" fmla="*/ 4522595 w 12192000"/>
              <a:gd name="connsiteY170" fmla="*/ 6058123 h 6099082"/>
              <a:gd name="connsiteX171" fmla="*/ 4497067 w 12192000"/>
              <a:gd name="connsiteY171" fmla="*/ 6075649 h 6099082"/>
              <a:gd name="connsiteX172" fmla="*/ 4457632 w 12192000"/>
              <a:gd name="connsiteY172" fmla="*/ 6090890 h 6099082"/>
              <a:gd name="connsiteX173" fmla="*/ 4413816 w 12192000"/>
              <a:gd name="connsiteY173" fmla="*/ 6072601 h 6099082"/>
              <a:gd name="connsiteX174" fmla="*/ 4311323 w 12192000"/>
              <a:gd name="connsiteY174" fmla="*/ 6034693 h 6099082"/>
              <a:gd name="connsiteX175" fmla="*/ 4246551 w 12192000"/>
              <a:gd name="connsiteY175" fmla="*/ 6032976 h 6099082"/>
              <a:gd name="connsiteX176" fmla="*/ 4105766 w 12192000"/>
              <a:gd name="connsiteY176" fmla="*/ 6016784 h 6099082"/>
              <a:gd name="connsiteX177" fmla="*/ 4013753 w 12192000"/>
              <a:gd name="connsiteY177" fmla="*/ 5993733 h 6099082"/>
              <a:gd name="connsiteX178" fmla="*/ 3947648 w 12192000"/>
              <a:gd name="connsiteY178" fmla="*/ 5967634 h 6099082"/>
              <a:gd name="connsiteX179" fmla="*/ 3852966 w 12192000"/>
              <a:gd name="connsiteY179" fmla="*/ 5933533 h 6099082"/>
              <a:gd name="connsiteX180" fmla="*/ 3757902 w 12192000"/>
              <a:gd name="connsiteY180" fmla="*/ 5915816 h 6099082"/>
              <a:gd name="connsiteX181" fmla="*/ 3689131 w 12192000"/>
              <a:gd name="connsiteY181" fmla="*/ 5893526 h 6099082"/>
              <a:gd name="connsiteX182" fmla="*/ 3605116 w 12192000"/>
              <a:gd name="connsiteY182" fmla="*/ 5878285 h 6099082"/>
              <a:gd name="connsiteX183" fmla="*/ 3534629 w 12192000"/>
              <a:gd name="connsiteY183" fmla="*/ 5877715 h 6099082"/>
              <a:gd name="connsiteX184" fmla="*/ 3424135 w 12192000"/>
              <a:gd name="connsiteY184" fmla="*/ 5880382 h 6099082"/>
              <a:gd name="connsiteX185" fmla="*/ 3288877 w 12192000"/>
              <a:gd name="connsiteY185" fmla="*/ 5834280 h 6099082"/>
              <a:gd name="connsiteX186" fmla="*/ 3234202 w 12192000"/>
              <a:gd name="connsiteY186" fmla="*/ 5823991 h 6099082"/>
              <a:gd name="connsiteX187" fmla="*/ 3182763 w 12192000"/>
              <a:gd name="connsiteY187" fmla="*/ 5819229 h 6099082"/>
              <a:gd name="connsiteX188" fmla="*/ 3073604 w 12192000"/>
              <a:gd name="connsiteY188" fmla="*/ 5788558 h 6099082"/>
              <a:gd name="connsiteX189" fmla="*/ 3029216 w 12192000"/>
              <a:gd name="connsiteY189" fmla="*/ 5778459 h 6099082"/>
              <a:gd name="connsiteX190" fmla="*/ 2967110 w 12192000"/>
              <a:gd name="connsiteY190" fmla="*/ 5778651 h 6099082"/>
              <a:gd name="connsiteX191" fmla="*/ 2854140 w 12192000"/>
              <a:gd name="connsiteY191" fmla="*/ 5764553 h 6099082"/>
              <a:gd name="connsiteX192" fmla="*/ 2741360 w 12192000"/>
              <a:gd name="connsiteY192" fmla="*/ 5723403 h 6099082"/>
              <a:gd name="connsiteX193" fmla="*/ 2693543 w 12192000"/>
              <a:gd name="connsiteY193" fmla="*/ 5727405 h 6099082"/>
              <a:gd name="connsiteX194" fmla="*/ 2676398 w 12192000"/>
              <a:gd name="connsiteY194" fmla="*/ 5726453 h 6099082"/>
              <a:gd name="connsiteX195" fmla="*/ 2522279 w 12192000"/>
              <a:gd name="connsiteY195" fmla="*/ 5703782 h 6099082"/>
              <a:gd name="connsiteX196" fmla="*/ 2506847 w 12192000"/>
              <a:gd name="connsiteY196" fmla="*/ 5701305 h 6099082"/>
              <a:gd name="connsiteX197" fmla="*/ 2434456 w 12192000"/>
              <a:gd name="connsiteY197" fmla="*/ 5681112 h 6099082"/>
              <a:gd name="connsiteX198" fmla="*/ 2251948 w 12192000"/>
              <a:gd name="connsiteY198" fmla="*/ 5668538 h 6099082"/>
              <a:gd name="connsiteX199" fmla="*/ 2240710 w 12192000"/>
              <a:gd name="connsiteY199" fmla="*/ 5667014 h 6099082"/>
              <a:gd name="connsiteX200" fmla="*/ 2179556 w 12192000"/>
              <a:gd name="connsiteY200" fmla="*/ 5677111 h 6099082"/>
              <a:gd name="connsiteX201" fmla="*/ 2149267 w 12192000"/>
              <a:gd name="connsiteY201" fmla="*/ 5691399 h 6099082"/>
              <a:gd name="connsiteX202" fmla="*/ 2102021 w 12192000"/>
              <a:gd name="connsiteY202" fmla="*/ 5706259 h 6099082"/>
              <a:gd name="connsiteX203" fmla="*/ 2054013 w 12192000"/>
              <a:gd name="connsiteY203" fmla="*/ 5711784 h 6099082"/>
              <a:gd name="connsiteX204" fmla="*/ 1973429 w 12192000"/>
              <a:gd name="connsiteY204" fmla="*/ 5689303 h 6099082"/>
              <a:gd name="connsiteX205" fmla="*/ 1944092 w 12192000"/>
              <a:gd name="connsiteY205" fmla="*/ 5687017 h 6099082"/>
              <a:gd name="connsiteX206" fmla="*/ 1878748 w 12192000"/>
              <a:gd name="connsiteY206" fmla="*/ 5676159 h 6099082"/>
              <a:gd name="connsiteX207" fmla="*/ 1821596 w 12192000"/>
              <a:gd name="connsiteY207" fmla="*/ 5676920 h 6099082"/>
              <a:gd name="connsiteX208" fmla="*/ 1775684 w 12192000"/>
              <a:gd name="connsiteY208" fmla="*/ 5694257 h 6099082"/>
              <a:gd name="connsiteX209" fmla="*/ 1709006 w 12192000"/>
              <a:gd name="connsiteY209" fmla="*/ 5697685 h 6099082"/>
              <a:gd name="connsiteX210" fmla="*/ 1665950 w 12192000"/>
              <a:gd name="connsiteY210" fmla="*/ 5685113 h 6099082"/>
              <a:gd name="connsiteX211" fmla="*/ 1657188 w 12192000"/>
              <a:gd name="connsiteY211" fmla="*/ 5683399 h 6099082"/>
              <a:gd name="connsiteX212" fmla="*/ 1544598 w 12192000"/>
              <a:gd name="connsiteY212" fmla="*/ 5682634 h 6099082"/>
              <a:gd name="connsiteX213" fmla="*/ 1404006 w 12192000"/>
              <a:gd name="connsiteY213" fmla="*/ 5720546 h 6099082"/>
              <a:gd name="connsiteX214" fmla="*/ 1380762 w 12192000"/>
              <a:gd name="connsiteY214" fmla="*/ 5728549 h 6099082"/>
              <a:gd name="connsiteX215" fmla="*/ 1267411 w 12192000"/>
              <a:gd name="connsiteY215" fmla="*/ 5742455 h 6099082"/>
              <a:gd name="connsiteX216" fmla="*/ 1206641 w 12192000"/>
              <a:gd name="connsiteY216" fmla="*/ 5756553 h 6099082"/>
              <a:gd name="connsiteX217" fmla="*/ 1162823 w 12192000"/>
              <a:gd name="connsiteY217" fmla="*/ 5757315 h 6099082"/>
              <a:gd name="connsiteX218" fmla="*/ 1109865 w 12192000"/>
              <a:gd name="connsiteY218" fmla="*/ 5782270 h 6099082"/>
              <a:gd name="connsiteX219" fmla="*/ 1092527 w 12192000"/>
              <a:gd name="connsiteY219" fmla="*/ 5793130 h 6099082"/>
              <a:gd name="connsiteX220" fmla="*/ 1071762 w 12192000"/>
              <a:gd name="connsiteY220" fmla="*/ 5799607 h 6099082"/>
              <a:gd name="connsiteX221" fmla="*/ 977653 w 12192000"/>
              <a:gd name="connsiteY221" fmla="*/ 5820182 h 6099082"/>
              <a:gd name="connsiteX222" fmla="*/ 960887 w 12192000"/>
              <a:gd name="connsiteY222" fmla="*/ 5831801 h 6099082"/>
              <a:gd name="connsiteX223" fmla="*/ 949646 w 12192000"/>
              <a:gd name="connsiteY223" fmla="*/ 5839042 h 6099082"/>
              <a:gd name="connsiteX224" fmla="*/ 858205 w 12192000"/>
              <a:gd name="connsiteY224" fmla="*/ 5851234 h 6099082"/>
              <a:gd name="connsiteX225" fmla="*/ 801053 w 12192000"/>
              <a:gd name="connsiteY225" fmla="*/ 5885715 h 6099082"/>
              <a:gd name="connsiteX226" fmla="*/ 785432 w 12192000"/>
              <a:gd name="connsiteY226" fmla="*/ 5900384 h 6099082"/>
              <a:gd name="connsiteX227" fmla="*/ 730754 w 12192000"/>
              <a:gd name="connsiteY227" fmla="*/ 5922482 h 6099082"/>
              <a:gd name="connsiteX228" fmla="*/ 546917 w 12192000"/>
              <a:gd name="connsiteY228" fmla="*/ 5964966 h 6099082"/>
              <a:gd name="connsiteX229" fmla="*/ 494337 w 12192000"/>
              <a:gd name="connsiteY229" fmla="*/ 5949915 h 6099082"/>
              <a:gd name="connsiteX230" fmla="*/ 394511 w 12192000"/>
              <a:gd name="connsiteY230" fmla="*/ 5990303 h 6099082"/>
              <a:gd name="connsiteX231" fmla="*/ 307259 w 12192000"/>
              <a:gd name="connsiteY231" fmla="*/ 6013163 h 6099082"/>
              <a:gd name="connsiteX232" fmla="*/ 274873 w 12192000"/>
              <a:gd name="connsiteY232" fmla="*/ 6018690 h 6099082"/>
              <a:gd name="connsiteX233" fmla="*/ 172384 w 12192000"/>
              <a:gd name="connsiteY233" fmla="*/ 6028786 h 6099082"/>
              <a:gd name="connsiteX234" fmla="*/ 119613 w 12192000"/>
              <a:gd name="connsiteY234" fmla="*/ 6051647 h 6099082"/>
              <a:gd name="connsiteX235" fmla="*/ 61197 w 12192000"/>
              <a:gd name="connsiteY235" fmla="*/ 6069150 h 6099082"/>
              <a:gd name="connsiteX236" fmla="*/ 544 w 12192000"/>
              <a:gd name="connsiteY236" fmla="*/ 6073921 h 6099082"/>
              <a:gd name="connsiteX237" fmla="*/ 544 w 12192000"/>
              <a:gd name="connsiteY237" fmla="*/ 5946682 h 6099082"/>
              <a:gd name="connsiteX238" fmla="*/ 0 w 12192000"/>
              <a:gd name="connsiteY238" fmla="*/ 5946682 h 6099082"/>
              <a:gd name="connsiteX239" fmla="*/ 0 w 12192000"/>
              <a:gd name="connsiteY239" fmla="*/ 1335314 h 6099082"/>
              <a:gd name="connsiteX240" fmla="*/ 0 w 12192000"/>
              <a:gd name="connsiteY240" fmla="*/ 873938 h 6099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12192000" h="6099082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6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4" y="5758133"/>
                </a:lnTo>
                <a:cubicBezTo>
                  <a:pt x="6321454" y="5760521"/>
                  <a:pt x="6329151" y="5762258"/>
                  <a:pt x="6337047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2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3871824" y="5726642"/>
                </a:moveTo>
                <a:cubicBezTo>
                  <a:pt x="3883350" y="5738834"/>
                  <a:pt x="3895591" y="5748360"/>
                  <a:pt x="3908498" y="5756123"/>
                </a:cubicBezTo>
                <a:lnTo>
                  <a:pt x="3908984" y="5756350"/>
                </a:lnTo>
                <a:lnTo>
                  <a:pt x="3908498" y="5756123"/>
                </a:lnTo>
                <a:cubicBezTo>
                  <a:pt x="3895591" y="5748360"/>
                  <a:pt x="3883351" y="5738834"/>
                  <a:pt x="3871824" y="5726642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5" y="5670301"/>
                </a:cubicBezTo>
                <a:lnTo>
                  <a:pt x="4858238" y="5663787"/>
                </a:lnTo>
                <a:cubicBezTo>
                  <a:pt x="4849944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89" y="5648726"/>
                  <a:pt x="5089161" y="5653107"/>
                </a:cubicBezTo>
                <a:cubicBezTo>
                  <a:pt x="5078018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4" y="5990874"/>
                </a:cubicBezTo>
                <a:cubicBezTo>
                  <a:pt x="6133897" y="5985351"/>
                  <a:pt x="6104368" y="5997733"/>
                  <a:pt x="6074841" y="5987447"/>
                </a:cubicBezTo>
                <a:cubicBezTo>
                  <a:pt x="6065695" y="5984399"/>
                  <a:pt x="6053123" y="5992019"/>
                  <a:pt x="6042072" y="5992399"/>
                </a:cubicBezTo>
                <a:cubicBezTo>
                  <a:pt x="6014449" y="5993351"/>
                  <a:pt x="5986827" y="5993161"/>
                  <a:pt x="5959204" y="5992971"/>
                </a:cubicBezTo>
                <a:cubicBezTo>
                  <a:pt x="5934437" y="5992781"/>
                  <a:pt x="5908718" y="5995447"/>
                  <a:pt x="5884905" y="5990113"/>
                </a:cubicBezTo>
                <a:cubicBezTo>
                  <a:pt x="5859949" y="5984399"/>
                  <a:pt x="5837470" y="5985161"/>
                  <a:pt x="5813275" y="5991637"/>
                </a:cubicBezTo>
                <a:cubicBezTo>
                  <a:pt x="5796701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3" y="6024403"/>
                  <a:pt x="5553045" y="6024403"/>
                </a:cubicBezTo>
                <a:cubicBezTo>
                  <a:pt x="5543518" y="6024403"/>
                  <a:pt x="5533801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49" y="6016022"/>
                  <a:pt x="5339677" y="6016403"/>
                  <a:pt x="5328437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1" y="6027262"/>
                </a:cubicBezTo>
                <a:cubicBezTo>
                  <a:pt x="5044391" y="6043455"/>
                  <a:pt x="5006291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4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01305" y="6092986"/>
                  <a:pt x="4775968" y="6099082"/>
                  <a:pt x="4750439" y="6099082"/>
                </a:cubicBezTo>
                <a:cubicBezTo>
                  <a:pt x="4729865" y="6099082"/>
                  <a:pt x="4709480" y="6092034"/>
                  <a:pt x="4689097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5" y="6058123"/>
                </a:cubicBezTo>
                <a:cubicBezTo>
                  <a:pt x="4513260" y="6059457"/>
                  <a:pt x="4501257" y="6067459"/>
                  <a:pt x="4497067" y="6075649"/>
                </a:cubicBezTo>
                <a:cubicBezTo>
                  <a:pt x="4487731" y="6093938"/>
                  <a:pt x="4474968" y="6097178"/>
                  <a:pt x="4457632" y="6090890"/>
                </a:cubicBezTo>
                <a:cubicBezTo>
                  <a:pt x="4442581" y="6085555"/>
                  <a:pt x="4424103" y="6082890"/>
                  <a:pt x="4413816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5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ln>
            <a:noFill/>
          </a:ln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5"/>
            <a:chOff x="476" y="-3923156"/>
            <a:chExt cx="10667524" cy="249372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62221EF3-BCEE-4F6D-8890-0CD6BB6A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461963"/>
            <a:ext cx="9144000" cy="1263649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E3DA52C-D0D8-4A5E-A119-E5560672F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466854"/>
            <a:ext cx="10668000" cy="3048001"/>
          </a:xfrm>
        </p:spPr>
        <p:txBody>
          <a:bodyPr/>
          <a:lstStyle/>
          <a:p>
            <a:r>
              <a:rPr lang="en-US" dirty="0"/>
              <a:t>What are your thoughts about video?</a:t>
            </a:r>
          </a:p>
          <a:p>
            <a:r>
              <a:rPr lang="en-US" dirty="0"/>
              <a:t>How does the term “Boundaries” relate to friendship?</a:t>
            </a:r>
          </a:p>
          <a:p>
            <a:r>
              <a:rPr lang="en-US" dirty="0"/>
              <a:t>Are you a Good Friend or a Toxic Friend?</a:t>
            </a:r>
          </a:p>
          <a:p>
            <a:r>
              <a:rPr lang="en-US" dirty="0"/>
              <a:t>Without naming any names (just answering YES or NO), do you have Good Friends or Toxic Friends?</a:t>
            </a:r>
          </a:p>
          <a:p>
            <a:r>
              <a:rPr lang="en-US" dirty="0"/>
              <a:t>What are some respectful ways to overcome TOXIC friendships? </a:t>
            </a:r>
          </a:p>
        </p:txBody>
      </p:sp>
    </p:spTree>
    <p:extLst>
      <p:ext uri="{BB962C8B-B14F-4D97-AF65-F5344CB8AC3E}">
        <p14:creationId xmlns:p14="http://schemas.microsoft.com/office/powerpoint/2010/main" val="3249976028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DarkSeed_2SEEDS">
      <a:dk1>
        <a:srgbClr val="000000"/>
      </a:dk1>
      <a:lt1>
        <a:srgbClr val="FFFFFF"/>
      </a:lt1>
      <a:dk2>
        <a:srgbClr val="243541"/>
      </a:dk2>
      <a:lt2>
        <a:srgbClr val="E8E4E2"/>
      </a:lt2>
      <a:accent1>
        <a:srgbClr val="3B80B1"/>
      </a:accent1>
      <a:accent2>
        <a:srgbClr val="46B2B2"/>
      </a:accent2>
      <a:accent3>
        <a:srgbClr val="4D61C3"/>
      </a:accent3>
      <a:accent4>
        <a:srgbClr val="B13B63"/>
      </a:accent4>
      <a:accent5>
        <a:srgbClr val="C3564D"/>
      </a:accent5>
      <a:accent6>
        <a:srgbClr val="B1763B"/>
      </a:accent6>
      <a:hlink>
        <a:srgbClr val="BA51C5"/>
      </a:hlink>
      <a:folHlink>
        <a:srgbClr val="7F7F7F"/>
      </a:folHlink>
    </a:clrScheme>
    <a:fontScheme name="Torn">
      <a:majorFont>
        <a:latin typeface="Modern Love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Nova Cond</vt:lpstr>
      <vt:lpstr>Modern Love</vt:lpstr>
      <vt:lpstr>TornVTI</vt:lpstr>
      <vt:lpstr>Good Friends vs. Toxic Friends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Friends vs. Toxic Friends</dc:title>
  <dc:creator>nina.rubio1414@gmail.com</dc:creator>
  <cp:lastModifiedBy>nina.rubio1414@gmail.com</cp:lastModifiedBy>
  <cp:revision>1</cp:revision>
  <dcterms:created xsi:type="dcterms:W3CDTF">2020-09-21T00:27:58Z</dcterms:created>
  <dcterms:modified xsi:type="dcterms:W3CDTF">2020-09-21T00:34:54Z</dcterms:modified>
</cp:coreProperties>
</file>