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7FFA1-C13E-4FF3-9B29-3E72A7E4A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1E92E-D5D9-4924-B319-13534A41D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B5D1D-A5AD-4715-95C6-B8C8114D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8D104-5743-4E03-B55B-1335306C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A30C7-F869-4FB6-99E9-778F4991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0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308AF-F594-4B76-9DA7-12AF5401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1CAA9-A354-4A0A-A243-04B21AA40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D4CAD-331C-4D32-85B2-5B17B178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DCD11-6D75-4DFA-B4C0-47FAA1582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433E3-7F00-4783-9FF2-34A99A08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D7A88-0D37-428E-8152-079AFDC01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A20FF-8876-4F07-B1E1-7A847DD19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EE0B-97A4-47D6-B062-D83D5DD3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BCBE6-05C2-433E-BD8F-C441B2F9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D845-7029-4555-8529-5D0B148A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4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F9EE-9901-4E73-81DB-9DFC91876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42186-83A5-470D-BE00-68FA89EEC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8FE4A-3D8A-4591-B7F0-D7AEE436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8BE00-E54B-4810-917B-16CA21BD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D94A-79F2-41FC-A084-8C6D9375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1B00-156B-433A-8979-56CFB12F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D7F32-903A-499E-8E52-149350F50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A3A8B-0F6D-4DCB-81A1-93C269CA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C47AE-1AAA-4575-B2DB-A3E1BEDF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763B-3FDA-40F6-ADCF-2801B834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94ED-CBF1-4850-B7A1-FEA6C4B2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6AB43-8554-494B-9BAC-4B0140554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DAF63-3E81-458E-9D67-73F9DFC9D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B2D26-DF19-4C39-9918-8810EAF86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A3548-5C6C-4D65-A5B1-6BB65A41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7824-12A1-4A50-8C51-0ED9DD8D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5B15-2B0E-435C-82F5-58E75537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B21D6-8A2C-4FB6-8451-D75CB4B39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53B68-B560-4415-A2FC-CD2D4304F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2C019-29C9-4C4F-93A6-4B9376D9C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DD9D71-AB88-4403-BAC6-9E3EC681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6D2D3-A95C-4C50-998F-F52A34EE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2167B-53D8-4BA3-A1B2-2B202B1B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FBF27-685A-465C-B8D9-B82AA38C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A11C-D8F2-4288-AE76-74940209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29AE0-AC20-4ED6-B6C9-58BF1A31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CED73-0738-4DE5-9003-AEC261EF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1DA7C-B6CE-4CD5-B859-BF16CA01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8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EF6B0-1E35-419C-B7FE-F18B94DE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618D0-5BFC-40F8-8D94-8084ED08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B7C80-6672-424D-A7FE-09B3F32A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4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C2E8-591F-463C-A11A-0C7450F2D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E5409-30B4-4C37-A1EB-B059A067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83E5E-4F5D-49CC-9AE4-08FE30026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90237-5AA8-4B93-963E-D147E331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C648F-BADD-4AE3-8A8D-57FA5EE35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3C3B9-5601-4157-A0A8-56AD31BD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0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DE71-9AA8-4481-97D4-EB56D67A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EA71DF-E95D-416C-A730-BAAFB5CD0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1D392-659E-450D-A422-322709203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05C4B-1915-407D-BFD2-581FE8850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368EB-E80A-4A0B-AED6-7945BDDC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BA37D-FD22-4F56-88C0-7D9FD52D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8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C99F4-826E-48D1-89CC-B543E399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E693A-6EB2-4D58-A19F-6BF725CEF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82041-4D4C-497F-A74B-E2224E297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048D-AD93-4FAD-A26A-FD7163AE3FBC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EC1B-3A78-406C-8060-CD3CDF0B6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3B9D0-E714-4537-A1B6-AF80DBD7D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EAB72-E59F-49EC-B2F9-0DB5B227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csd.connectwithkids.com/character-life-skill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5D390-3D61-456E-8463-3F4335870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Character Word of the Month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ED463-FC30-4003-85E9-C9F7DE678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432109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February 1</a:t>
            </a:r>
            <a:r>
              <a:rPr lang="en-US" sz="2000" baseline="30000">
                <a:solidFill>
                  <a:schemeClr val="bg1"/>
                </a:solidFill>
              </a:rPr>
              <a:t>st</a:t>
            </a:r>
            <a:r>
              <a:rPr lang="en-US" sz="2000">
                <a:solidFill>
                  <a:schemeClr val="bg1"/>
                </a:solidFill>
              </a:rPr>
              <a:t>, 2021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1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F66CB0-1AD6-4D8C-BE70-897ADA64F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C26FE1-7FBC-4942-9801-4C834AAB8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18"/>
            <a:ext cx="12192000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C3B26D-D43F-467B-B943-E20A45E7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799"/>
            <a:ext cx="6802718" cy="5486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51C36F-91CE-470D-B018-9948614C0EB0}"/>
              </a:ext>
            </a:extLst>
          </p:cNvPr>
          <p:cNvSpPr txBox="1"/>
          <p:nvPr/>
        </p:nvSpPr>
        <p:spPr>
          <a:xfrm>
            <a:off x="1096751" y="2880077"/>
            <a:ext cx="5624624" cy="1097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alpha val="60000"/>
                  </a:schemeClr>
                </a:solidFill>
                <a:latin typeface="+mj-lt"/>
                <a:ea typeface="+mj-ea"/>
                <a:cs typeface="+mj-cs"/>
              </a:rPr>
              <a:t>Definition &amp; Other words to consider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F7185F21-453E-48EB-A894-45F118B3F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2"/>
          <a:stretch/>
        </p:blipFill>
        <p:spPr>
          <a:xfrm>
            <a:off x="7461069" y="685799"/>
            <a:ext cx="4117787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583F22-5DF2-4BF9-A32A-2CEB9098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09" y="895483"/>
            <a:ext cx="5786232" cy="3011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3F28-E325-4A56-932B-F2B86E62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6270" y="4142096"/>
            <a:ext cx="5338511" cy="105514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 does integrity mean to you?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2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F0221B-D76F-4523-A47A-7AA60B4F9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Video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17B33-5FF1-4F3F-AA4D-AACC8CD36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hlinkClick r:id="rId2"/>
              </a:rPr>
              <a:t>https://mcsd.connectwithkids.com/character-life-skills/</a:t>
            </a:r>
            <a:r>
              <a:rPr lang="en-US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Please play the INTEGRITY video (the 5</a:t>
            </a:r>
            <a:r>
              <a:rPr lang="en-US" baseline="30000">
                <a:solidFill>
                  <a:schemeClr val="bg1"/>
                </a:solidFill>
              </a:rPr>
              <a:t>th</a:t>
            </a:r>
            <a:r>
              <a:rPr lang="en-US">
                <a:solidFill>
                  <a:schemeClr val="bg1"/>
                </a:solidFill>
              </a:rPr>
              <a:t> video in the middle row)</a:t>
            </a:r>
          </a:p>
        </p:txBody>
      </p:sp>
    </p:spTree>
    <p:extLst>
      <p:ext uri="{BB962C8B-B14F-4D97-AF65-F5344CB8AC3E}">
        <p14:creationId xmlns:p14="http://schemas.microsoft.com/office/powerpoint/2010/main" val="246774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43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7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48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583F22-5DF2-4BF9-A32A-2CEB9098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3F28-E325-4A56-932B-F2B86E62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One of the students in the Integrity video says that you should model all your actions around being a role model. Do you think it matters what you do in private? Why or why not? </a:t>
            </a:r>
          </a:p>
          <a:p>
            <a:endParaRPr lang="en-US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What does integrity have to do with leadership? Can you be an effective leader without it? Why or why not?</a:t>
            </a:r>
          </a:p>
          <a:p>
            <a:pPr marL="0" indent="0">
              <a:buNone/>
            </a:pPr>
            <a:r>
              <a:rPr lang="en-US" sz="2400">
                <a:solidFill>
                  <a:schemeClr val="bg1"/>
                </a:solidFill>
              </a:rPr>
              <a:t> </a:t>
            </a:r>
          </a:p>
          <a:p>
            <a:r>
              <a:rPr lang="en-US" sz="2400">
                <a:solidFill>
                  <a:schemeClr val="bg1"/>
                </a:solidFill>
              </a:rPr>
              <a:t>Does power corrupt?</a:t>
            </a:r>
          </a:p>
        </p:txBody>
      </p:sp>
    </p:spTree>
    <p:extLst>
      <p:ext uri="{BB962C8B-B14F-4D97-AF65-F5344CB8AC3E}">
        <p14:creationId xmlns:p14="http://schemas.microsoft.com/office/powerpoint/2010/main" val="392614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Character Word of the Month</vt:lpstr>
      <vt:lpstr>PowerPoint Presentation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Word of the Month</dc:title>
  <dc:creator>nina.rubio1414@gmail.com</dc:creator>
  <cp:lastModifiedBy>nina.rubio1414@gmail.com</cp:lastModifiedBy>
  <cp:revision>1</cp:revision>
  <dcterms:created xsi:type="dcterms:W3CDTF">2021-02-01T15:52:10Z</dcterms:created>
  <dcterms:modified xsi:type="dcterms:W3CDTF">2021-02-01T15:53:48Z</dcterms:modified>
</cp:coreProperties>
</file>