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afeyoutube.net/w/KSX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8FF6C-FFCB-4A60-8150-6AD3D0DBE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Everyday Mindfulness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43FD8-B874-400C-8EBC-5DEEB035D7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63020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E35A-C391-495D-B1E4-DADB1B36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055BC-95E3-4A68-896C-EFDA7423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https://safeYouTube.net/w/KSXW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316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418E-F177-4CAD-84D1-85D66B24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53896-05FA-4C4A-86D2-4CAEBF8F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stood out to you the most?</a:t>
            </a:r>
          </a:p>
          <a:p>
            <a:r>
              <a:rPr lang="en-US" dirty="0"/>
              <a:t>What are some things you can relate to?</a:t>
            </a:r>
          </a:p>
        </p:txBody>
      </p:sp>
    </p:spTree>
    <p:extLst>
      <p:ext uri="{BB962C8B-B14F-4D97-AF65-F5344CB8AC3E}">
        <p14:creationId xmlns:p14="http://schemas.microsoft.com/office/powerpoint/2010/main" val="275218170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</TotalTime>
  <Words>32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Everyday Mindfulness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Everyday Mindfulness</dc:title>
  <dc:creator>Rubio Janina M</dc:creator>
  <cp:lastModifiedBy>Rubio Janina M</cp:lastModifiedBy>
  <cp:revision>2</cp:revision>
  <dcterms:created xsi:type="dcterms:W3CDTF">2020-08-31T00:23:48Z</dcterms:created>
  <dcterms:modified xsi:type="dcterms:W3CDTF">2020-09-02T16:06:58Z</dcterms:modified>
</cp:coreProperties>
</file>