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40" d="100"/>
          <a:sy n="40" d="100"/>
        </p:scale>
        <p:origin x="38" y="6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146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403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5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2/4/2021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38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726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76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5260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66999"/>
            <a:ext cx="5157787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183188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2/4/2021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801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1CFF-90C9-47B3-9DA1-F2BF8D839F7E}" type="datetime1">
              <a:rPr lang="en-US" smtClean="0"/>
              <a:t>2/4/2021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669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2/4/2021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95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661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78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1CB7E8AE-A3AC-4BB7-A5C6-F00EC697B265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54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49450"/>
            <a:ext cx="10515600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432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10" r:id="rId8"/>
    <p:sldLayoutId id="2147483707" r:id="rId9"/>
    <p:sldLayoutId id="2147483708" r:id="rId10"/>
    <p:sldLayoutId id="2147483709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D42BJjvjY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7FDDF72-DE39-4F99-A3C1-DD9D7815D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4ECE80-3AD1-450C-B62A-98788F1939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4056FD6-9767-4B1A-ACC2-9883F6A5B8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79928" cy="6858000"/>
          </a:xfrm>
          <a:prstGeom prst="rect">
            <a:avLst/>
          </a:prstGeom>
          <a:blipFill dpi="0" rotWithShape="1">
            <a:blip r:embed="rId2">
              <a:alphaModFix amt="20000"/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A kite flying in the sky&#10;&#10;Description automatically generated with medium confidence">
            <a:extLst>
              <a:ext uri="{FF2B5EF4-FFF2-40B4-BE49-F238E27FC236}">
                <a16:creationId xmlns:a16="http://schemas.microsoft.com/office/drawing/2014/main" id="{D9422A3A-5365-4F8D-B367-41EA50B4F12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70000"/>
          </a:blip>
          <a:srcRect t="6093" r="-1" b="14397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ECF0215-11F1-4379-845C-F28A8D6EFB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6275" y="744909"/>
            <a:ext cx="10190071" cy="3145855"/>
          </a:xfrm>
        </p:spPr>
        <p:txBody>
          <a:bodyPr anchor="b">
            <a:normAutofit/>
          </a:bodyPr>
          <a:lstStyle/>
          <a:p>
            <a:r>
              <a:rPr lang="en-US" sz="5200">
                <a:solidFill>
                  <a:srgbClr val="FFFFFF"/>
                </a:solidFill>
              </a:rPr>
              <a:t>Email Etiquette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762708-E2D4-4F1E-9667-DADEDBEC8C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8708" y="4069780"/>
            <a:ext cx="9781327" cy="2056617"/>
          </a:xfrm>
        </p:spPr>
        <p:txBody>
          <a:bodyPr anchor="t">
            <a:normAutofit/>
          </a:bodyPr>
          <a:lstStyle/>
          <a:p>
            <a:r>
              <a:rPr lang="en-US" sz="2200" dirty="0">
                <a:solidFill>
                  <a:srgbClr val="FFFFFF"/>
                </a:solidFill>
              </a:rPr>
              <a:t>February 4</a:t>
            </a:r>
            <a:r>
              <a:rPr lang="en-US" sz="2200" baseline="30000" dirty="0">
                <a:solidFill>
                  <a:srgbClr val="FFFFFF"/>
                </a:solidFill>
              </a:rPr>
              <a:t>th</a:t>
            </a:r>
            <a:r>
              <a:rPr lang="en-US" sz="2200" dirty="0">
                <a:solidFill>
                  <a:srgbClr val="FFFFFF"/>
                </a:solidFill>
              </a:rPr>
              <a:t>, 2021</a:t>
            </a:r>
          </a:p>
        </p:txBody>
      </p:sp>
    </p:spTree>
    <p:extLst>
      <p:ext uri="{BB962C8B-B14F-4D97-AF65-F5344CB8AC3E}">
        <p14:creationId xmlns:p14="http://schemas.microsoft.com/office/powerpoint/2010/main" val="3874506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443FE-49FA-4919-B198-CDEE0B16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ABACF-4407-439B-AD9A-D92DCB7E5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https://www.youtube.com/watch?v=nD42BJjvjYE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78522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EC0E9-4978-4E2F-B594-3E2973F40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A963A-7DC4-45DB-9626-594B786B40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Tip #1- Make sure your subject line is short and informative</a:t>
            </a:r>
          </a:p>
          <a:p>
            <a:r>
              <a:rPr lang="en-US" dirty="0"/>
              <a:t>Tip #2- Use a proper greeting</a:t>
            </a:r>
          </a:p>
          <a:p>
            <a:r>
              <a:rPr lang="en-US" dirty="0"/>
              <a:t>Tip #3- Do not expect an immediate response</a:t>
            </a:r>
          </a:p>
          <a:p>
            <a:r>
              <a:rPr lang="en-US" dirty="0"/>
              <a:t>Tip #4- Avoid TEXT speak</a:t>
            </a:r>
          </a:p>
          <a:p>
            <a:r>
              <a:rPr lang="en-US" dirty="0"/>
              <a:t>Tip #5- Always check your grammar and spelling</a:t>
            </a:r>
          </a:p>
          <a:p>
            <a:r>
              <a:rPr lang="en-US" dirty="0"/>
              <a:t>Tip #6- Close your message with a signature that includes your name</a:t>
            </a:r>
          </a:p>
        </p:txBody>
      </p:sp>
    </p:spTree>
    <p:extLst>
      <p:ext uri="{BB962C8B-B14F-4D97-AF65-F5344CB8AC3E}">
        <p14:creationId xmlns:p14="http://schemas.microsoft.com/office/powerpoint/2010/main" val="2005145666"/>
      </p:ext>
    </p:extLst>
  </p:cSld>
  <p:clrMapOvr>
    <a:masterClrMapping/>
  </p:clrMapOvr>
</p:sld>
</file>

<file path=ppt/theme/theme1.xml><?xml version="1.0" encoding="utf-8"?>
<a:theme xmlns:a="http://schemas.openxmlformats.org/drawingml/2006/main" name="BlockprintVTI">
  <a:themeElements>
    <a:clrScheme name="AnalogousFromLightSeed_2SEEDS">
      <a:dk1>
        <a:srgbClr val="000000"/>
      </a:dk1>
      <a:lt1>
        <a:srgbClr val="FFFFFF"/>
      </a:lt1>
      <a:dk2>
        <a:srgbClr val="1F3836"/>
      </a:dk2>
      <a:lt2>
        <a:srgbClr val="E8E2E2"/>
      </a:lt2>
      <a:accent1>
        <a:srgbClr val="48AFA8"/>
      </a:accent1>
      <a:accent2>
        <a:srgbClr val="4DB181"/>
      </a:accent2>
      <a:accent3>
        <a:srgbClr val="51AADB"/>
      </a:accent3>
      <a:accent4>
        <a:srgbClr val="DD5BD2"/>
      </a:accent4>
      <a:accent5>
        <a:srgbClr val="E379AE"/>
      </a:accent5>
      <a:accent6>
        <a:srgbClr val="DD5B66"/>
      </a:accent6>
      <a:hlink>
        <a:srgbClr val="AE696E"/>
      </a:hlink>
      <a:folHlink>
        <a:srgbClr val="7F7F7F"/>
      </a:folHlink>
    </a:clrScheme>
    <a:fontScheme name="Custom 56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printVTI" id="{AA8C8908-6BA4-477C-AEA4-CB6C32A1FE3B}" vid="{36392749-7C1D-4938-93BB-440CD2A1B0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77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Avenir Next LT Pro</vt:lpstr>
      <vt:lpstr>AvenirNext LT Pro Medium</vt:lpstr>
      <vt:lpstr>BlockprintVTI</vt:lpstr>
      <vt:lpstr>Email Etiquette </vt:lpstr>
      <vt:lpstr>Video</vt:lpstr>
      <vt:lpstr>Review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Email Etiquette </dc:title>
  <dc:creator>nina.rubio1414@gmail.com</dc:creator>
  <cp:lastModifiedBy>nina.rubio1414@gmail.com</cp:lastModifiedBy>
  <cp:revision>1</cp:revision>
  <dcterms:created xsi:type="dcterms:W3CDTF">2021-02-04T16:33:30Z</dcterms:created>
  <dcterms:modified xsi:type="dcterms:W3CDTF">2021-02-04T16:39:11Z</dcterms:modified>
</cp:coreProperties>
</file>