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BF26-C31A-4041-8521-4E24D1241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2F022-8847-41A9-9B9E-56C0A95A8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01478-1AC4-4564-B302-6B0A0631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D2BE1-EC4D-4293-8FAB-8B3125FAF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DE6D-BBFB-4844-8345-1CAE5E2D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1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06F5-C541-4B81-B747-CBB230F36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7BE56-4380-4EB8-A0EE-8F04C8318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C9336-DC1E-4F8F-9DE2-ED051FE5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B2815-EA03-41D8-A83D-FF49A910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7BD20-B1E9-4FB6-B562-8DA32B9C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7C4C5-3527-4D32-BDB5-E7CF8C80D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F13AA-3F73-429B-BD0D-C8F7893C3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739E4-4AEE-44E8-8AEA-51EEBEF9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DD40C-3449-4BE1-8AC3-1E82F204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24571-B9AE-4454-BF00-F7C481808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9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919F6-C883-455B-8D5A-B4FD42B93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7773-06C4-4544-9071-BEF7CEF41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0794D-FA59-48BD-B8F5-88AB26B5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EE713-482E-4B4F-9D50-5DF069FB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2DA6A-3A31-4000-A731-400E65F9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9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0AAAE-0209-40EF-9528-1B3339D1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4DC89-229B-493C-A402-39F028905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134BE-A81F-4925-9CC3-CCAEA376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4A9E1-0713-48E9-91DF-FCF213C4F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4895F-75B4-4F48-B1FB-8270F853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3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C89FF-AA02-4128-AD17-2C708D9A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F1099-EE0E-41DF-BDFE-5F17E6333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980FD-D172-4713-B544-59B062711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7E402-7C03-4591-BBC5-B32BA5C3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A5DF9-1506-46A4-9EBE-CAD8E7C5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14E89-2B0F-4980-A3E0-6CDCD24A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7ED02-BB0B-4771-8D91-43E08B109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97F54-91AF-4ACF-8352-8BBF566C4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301FC-A8FD-4ED5-B83A-FDC114A31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F575E-CDC2-474C-9536-7ECBE7B98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F13C2-FEAE-4871-AA08-05FB7F3DE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327540-11F0-405E-8035-B7F4FF44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1452B5-F0B5-488F-B1D9-8046E49A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0F8001-8B80-44E4-B2EB-A8BB5767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9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2F23-8E30-433F-873D-0021CEA6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5DC57-BCB1-4D06-AFE9-6EA4DA01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C337A7-B357-46A5-B612-8ECEC4064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97015-0785-4ECB-93A6-5F0FB611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3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1869A-554D-45E0-92C6-3FD219FB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0E4FC-DECC-4ACE-89A1-1EBBF5BF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51BEB-0EF3-4C39-8288-2DAC5C87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0E64-4A93-4706-9B1F-20DF6121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28ED9-BCC3-4C4A-BE35-88B84E537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16434-17D4-4EF4-8F04-5D8AD1CA4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C6E02-1725-4589-AC39-7EC22857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CE509-1D32-496F-8207-D8D08A9AD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661B3-A0E1-420E-9F4F-3EAD10CB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8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7571F-1BA4-4024-B01A-01B79FB4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C016B-9CAC-4AF7-922D-04ECD6921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9F260-D848-4978-A979-827CBB813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132CC-B2A3-45D0-A3F3-3E6B507C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74633-DAC1-4AA1-AAB6-7A322591C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D821B-AE06-4E2B-8FB7-EB4FBA25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5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347D-64D4-4929-A797-8B7E0F5F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CC880-BD73-4B80-9B7A-8E341203F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B2E8A-5BB2-4DAF-8131-376F558BD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CC61-3B0B-4D71-9D13-8F46A203B4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95BE2-1CAB-47CD-B5BD-5838A8B96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5DC45-7CEF-4D67-8120-E46C241CF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B43A8-6B0C-47C1-A6F0-75BD758E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2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link/w/Y6po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E5003-DDB7-4432-B3E4-387AF0686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Compassion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DF7E2-2685-4311-A444-8E9CEDAA6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719618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October 14</a:t>
            </a:r>
            <a:r>
              <a:rPr lang="en-US" sz="2000" baseline="30000" dirty="0"/>
              <a:t>th</a:t>
            </a:r>
            <a:r>
              <a:rPr lang="en-US" sz="2000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2489951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91A425-7C7C-443A-86EB-88C9FCA2B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B6CA1-13D0-4E99-AFA3-51247C92E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does COMPASSION mean to you?</a:t>
            </a:r>
          </a:p>
          <a:p>
            <a:r>
              <a:rPr lang="en-US" dirty="0">
                <a:solidFill>
                  <a:srgbClr val="FFFFFF"/>
                </a:solidFill>
              </a:rPr>
              <a:t>Why do you think COMPASSION is important?</a:t>
            </a:r>
          </a:p>
        </p:txBody>
      </p:sp>
    </p:spTree>
    <p:extLst>
      <p:ext uri="{BB962C8B-B14F-4D97-AF65-F5344CB8AC3E}">
        <p14:creationId xmlns:p14="http://schemas.microsoft.com/office/powerpoint/2010/main" val="437345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F98BB-5E4C-4888-A4AA-98B7B3D3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91F5C-AB79-458A-951E-4B18AC81E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b="0" i="0" dirty="0">
                <a:effectLst/>
              </a:rPr>
              <a:t>sympathetic consciousness of others' distress together with a desire to alleviate it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1864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3DAC4B-7ECB-46B2-9C53-FA7B8C654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Video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82EA1-A69F-4B81-8EE7-F1A4A7771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hlinkClick r:id="rId2"/>
              </a:rPr>
              <a:t>https://video.link/w/Y6pob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5842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24122A-0696-4A49-98C3-E5B93095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8281F-A193-4F5F-810E-F10E6955E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stood </a:t>
            </a:r>
            <a:r>
              <a:rPr lang="en-US" dirty="0">
                <a:solidFill>
                  <a:srgbClr val="FFFFFF"/>
                </a:solidFill>
              </a:rPr>
              <a:t>out to you the most?</a:t>
            </a:r>
          </a:p>
          <a:p>
            <a:r>
              <a:rPr lang="en-US" dirty="0">
                <a:solidFill>
                  <a:srgbClr val="FFFFFF"/>
                </a:solidFill>
              </a:rPr>
              <a:t>What are some negative examples of compassion?</a:t>
            </a:r>
          </a:p>
          <a:p>
            <a:r>
              <a:rPr lang="en-US" dirty="0">
                <a:solidFill>
                  <a:srgbClr val="FFFFFF"/>
                </a:solidFill>
              </a:rPr>
              <a:t>What are some POSITIVE examples of compassion?</a:t>
            </a:r>
          </a:p>
          <a:p>
            <a:r>
              <a:rPr lang="en-US" dirty="0">
                <a:solidFill>
                  <a:srgbClr val="FFFFFF"/>
                </a:solidFill>
              </a:rPr>
              <a:t>How can you do better at displaying compassion for others?</a:t>
            </a:r>
          </a:p>
        </p:txBody>
      </p:sp>
    </p:spTree>
    <p:extLst>
      <p:ext uri="{BB962C8B-B14F-4D97-AF65-F5344CB8AC3E}">
        <p14:creationId xmlns:p14="http://schemas.microsoft.com/office/powerpoint/2010/main" val="2034454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Compassion</vt:lpstr>
      <vt:lpstr>Discussion</vt:lpstr>
      <vt:lpstr>Definition</vt:lpstr>
      <vt:lpstr>Video 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Compassion</dc:title>
  <dc:creator>nina.rubio1414@gmail.com</dc:creator>
  <cp:lastModifiedBy>nina.rubio1414@gmail.com</cp:lastModifiedBy>
  <cp:revision>1</cp:revision>
  <dcterms:created xsi:type="dcterms:W3CDTF">2020-10-14T13:54:30Z</dcterms:created>
  <dcterms:modified xsi:type="dcterms:W3CDTF">2020-10-14T13:54:50Z</dcterms:modified>
</cp:coreProperties>
</file>