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36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3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5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6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2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8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5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.org/education/videos/teen-voices-oversharing-and-your-digital-footpri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phere of mesh and nodes">
            <a:extLst>
              <a:ext uri="{FF2B5EF4-FFF2-40B4-BE49-F238E27FC236}">
                <a16:creationId xmlns:a16="http://schemas.microsoft.com/office/drawing/2014/main" id="{987363E2-04E3-445F-A488-C18DA191F2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0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55433-1D2D-405E-80C4-F24A9AF97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/>
              <a:t>Social Media: Oversharing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CDBDE-379E-41BC-AF51-03C616B9F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en-US" sz="2000"/>
              <a:t>February 2nd, 2021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820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825027-E1F6-41D2-A2E8-40DD854F4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Digital Footprint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492BA-8233-49D1-89D6-944876C05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000"/>
              <a:t>A trail of data you create while using the internet</a:t>
            </a:r>
          </a:p>
          <a:p>
            <a:pPr lvl="1"/>
            <a:r>
              <a:rPr lang="en-US" sz="2000"/>
              <a:t>This includes the websites you visit, emails you sent, text messages and social media apps</a:t>
            </a:r>
          </a:p>
        </p:txBody>
      </p:sp>
    </p:spTree>
    <p:extLst>
      <p:ext uri="{BB962C8B-B14F-4D97-AF65-F5344CB8AC3E}">
        <p14:creationId xmlns:p14="http://schemas.microsoft.com/office/powerpoint/2010/main" val="256201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020CF-8E63-40C6-83C4-EC5CC0B4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Oversharing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0F7EC-297B-48EE-921F-17C71E45E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en-US" sz="2000"/>
              <a:t>The disclosure of an inappropriate amount of detail about one’s personal life</a:t>
            </a:r>
          </a:p>
        </p:txBody>
      </p:sp>
    </p:spTree>
    <p:extLst>
      <p:ext uri="{BB962C8B-B14F-4D97-AF65-F5344CB8AC3E}">
        <p14:creationId xmlns:p14="http://schemas.microsoft.com/office/powerpoint/2010/main" val="376470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F20C7-65A7-4EDA-A262-19373023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1D28B-0EEC-4250-B10B-553131A2B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US" sz="2000"/>
              <a:t>How does oversharing effect your digital footprint?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6586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CBEE37-2B4E-463C-A972-614E15821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Video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4040A-EB52-4CFA-B3DC-93F2CD1C9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US" sz="2000">
                <a:hlinkClick r:id="rId2"/>
              </a:rPr>
              <a:t>https://www.commonsense.org/education/videos/teen-voices-oversharing-and-your-digital-footprint</a:t>
            </a:r>
            <a:r>
              <a:rPr lang="en-US" sz="2000"/>
              <a:t> </a:t>
            </a:r>
          </a:p>
          <a:p>
            <a:endParaRPr lang="en-US" sz="2000"/>
          </a:p>
          <a:p>
            <a:r>
              <a:rPr lang="en-US" sz="2000"/>
              <a:t>** Don’t forget to share your volume on Zoom **</a:t>
            </a:r>
          </a:p>
        </p:txBody>
      </p:sp>
    </p:spTree>
    <p:extLst>
      <p:ext uri="{BB962C8B-B14F-4D97-AF65-F5344CB8AC3E}">
        <p14:creationId xmlns:p14="http://schemas.microsoft.com/office/powerpoint/2010/main" val="266211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F97A3-975A-4E41-BB93-61F74EE3C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E5509-9012-41C2-993A-4EB54B9F6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US" sz="2000"/>
              <a:t>What are some of the benefits of sharing on social media?</a:t>
            </a:r>
          </a:p>
          <a:p>
            <a:endParaRPr lang="en-US" sz="2000"/>
          </a:p>
          <a:p>
            <a:r>
              <a:rPr lang="en-US" sz="2000"/>
              <a:t>What are some of the drawbacks of social media use that the teens brought up in the video?</a:t>
            </a:r>
          </a:p>
          <a:p>
            <a:endParaRPr lang="en-US" sz="2000"/>
          </a:p>
          <a:p>
            <a:r>
              <a:rPr lang="en-US" sz="2000"/>
              <a:t>What was one perspective shared in the video that you agreed with? Why?</a:t>
            </a:r>
          </a:p>
        </p:txBody>
      </p:sp>
    </p:spTree>
    <p:extLst>
      <p:ext uri="{BB962C8B-B14F-4D97-AF65-F5344CB8AC3E}">
        <p14:creationId xmlns:p14="http://schemas.microsoft.com/office/powerpoint/2010/main" val="93868374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1C2B32"/>
      </a:dk2>
      <a:lt2>
        <a:srgbClr val="E2E8E2"/>
      </a:lt2>
      <a:accent1>
        <a:srgbClr val="D838D6"/>
      </a:accent1>
      <a:accent2>
        <a:srgbClr val="8526C6"/>
      </a:accent2>
      <a:accent3>
        <a:srgbClr val="5538D8"/>
      </a:accent3>
      <a:accent4>
        <a:srgbClr val="264CC6"/>
      </a:accent4>
      <a:accent5>
        <a:srgbClr val="38A1D8"/>
      </a:accent5>
      <a:accent6>
        <a:srgbClr val="23B6AC"/>
      </a:accent6>
      <a:hlink>
        <a:srgbClr val="3F7D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Avenir Next LT Pro</vt:lpstr>
      <vt:lpstr>Calibri</vt:lpstr>
      <vt:lpstr>AccentBoxVTI</vt:lpstr>
      <vt:lpstr>Social Media: Oversharing</vt:lpstr>
      <vt:lpstr>Digital Footprint</vt:lpstr>
      <vt:lpstr>Oversharing </vt:lpstr>
      <vt:lpstr>Discussion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Media: Oversharing</dc:title>
  <dc:creator>nina.rubio1414@gmail.com</dc:creator>
  <cp:lastModifiedBy>nina.rubio1414@gmail.com</cp:lastModifiedBy>
  <cp:revision>1</cp:revision>
  <dcterms:created xsi:type="dcterms:W3CDTF">2021-02-02T17:35:13Z</dcterms:created>
  <dcterms:modified xsi:type="dcterms:W3CDTF">2021-02-02T17:35:56Z</dcterms:modified>
</cp:coreProperties>
</file>