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3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6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4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6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9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8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9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11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11cQanfBd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B17B84-F8A7-4053-9C9D-91E3CA7F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>
              <a:alphaModFix amt="30000"/>
              <a:lum bright="70000" contrast="-70000"/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82C033-81DC-462F-AD4A-687C222DA6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9881" r="-1" b="33866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827BAB-B5CF-4F9D-9450-B6F8541B5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200">
                <a:solidFill>
                  <a:srgbClr val="FFFFFF"/>
                </a:solidFill>
              </a:rPr>
              <a:t>Character Word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15255-E933-47D9-A449-C5D06FAF2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</a:rPr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222027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7E4B-C303-43FD-AA32-8572FC4A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1B4C-A6DC-4793-95F6-7E3D4CF3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feeling or way of thinking that affects a person’s behavior</a:t>
            </a:r>
          </a:p>
          <a:p>
            <a:r>
              <a:rPr lang="en-US" dirty="0"/>
              <a:t>A state of mind that envisions and expects favorable results</a:t>
            </a:r>
          </a:p>
        </p:txBody>
      </p:sp>
    </p:spTree>
    <p:extLst>
      <p:ext uri="{BB962C8B-B14F-4D97-AF65-F5344CB8AC3E}">
        <p14:creationId xmlns:p14="http://schemas.microsoft.com/office/powerpoint/2010/main" val="140392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431E-DCD4-44CF-B72C-C8B3E243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E9B90-2B76-4F42-954A-35BFEEFFC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https://www.youtube.com/watch?v=U11cQanfBd0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86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FB19-0A8E-4D88-A78B-25C6174B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CD92C-5176-45D1-AD6C-5C50C7C94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thoughts?</a:t>
            </a:r>
          </a:p>
          <a:p>
            <a:r>
              <a:rPr lang="en-US" dirty="0"/>
              <a:t>How do people with negative attitude affect you?</a:t>
            </a:r>
          </a:p>
          <a:p>
            <a:r>
              <a:rPr lang="en-US" dirty="0"/>
              <a:t>How do people with positive attitude affect you?</a:t>
            </a:r>
          </a:p>
        </p:txBody>
      </p:sp>
    </p:spTree>
    <p:extLst>
      <p:ext uri="{BB962C8B-B14F-4D97-AF65-F5344CB8AC3E}">
        <p14:creationId xmlns:p14="http://schemas.microsoft.com/office/powerpoint/2010/main" val="92273597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RightStep">
      <a:dk1>
        <a:srgbClr val="000000"/>
      </a:dk1>
      <a:lt1>
        <a:srgbClr val="FFFFFF"/>
      </a:lt1>
      <a:dk2>
        <a:srgbClr val="233A3D"/>
      </a:dk2>
      <a:lt2>
        <a:srgbClr val="E2E4E8"/>
      </a:lt2>
      <a:accent1>
        <a:srgbClr val="BF9D65"/>
      </a:accent1>
      <a:accent2>
        <a:srgbClr val="A3A65B"/>
      </a:accent2>
      <a:accent3>
        <a:srgbClr val="8FAA6E"/>
      </a:accent3>
      <a:accent4>
        <a:srgbClr val="6CB262"/>
      </a:accent4>
      <a:accent5>
        <a:srgbClr val="6CAF80"/>
      </a:accent5>
      <a:accent6>
        <a:srgbClr val="61B099"/>
      </a:accent6>
      <a:hlink>
        <a:srgbClr val="6983AE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AvenirNext LT Pro Medium</vt:lpstr>
      <vt:lpstr>BlockprintVTI</vt:lpstr>
      <vt:lpstr>Character Word of the Month</vt:lpstr>
      <vt:lpstr>Positive Attitude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Word of the Month</dc:title>
  <dc:creator>nina.rubio1414@gmail.com</dc:creator>
  <cp:lastModifiedBy>nina.rubio1414@gmail.com</cp:lastModifiedBy>
  <cp:revision>2</cp:revision>
  <dcterms:created xsi:type="dcterms:W3CDTF">2021-04-05T16:28:12Z</dcterms:created>
  <dcterms:modified xsi:type="dcterms:W3CDTF">2021-04-05T16:38:18Z</dcterms:modified>
</cp:coreProperties>
</file>