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1A9AF-0EA0-4022-BF2B-F87444CF0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514BFA-CD31-4B9D-A1D2-673CC8DDA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49B74-B3F2-4584-B826-99AD3555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6CC28-DEB0-4E08-9818-C051EFF3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7C5F4-B16C-4DB6-8EA2-6FFF3FE4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7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50D86-2712-4CD6-A6CF-222B3323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92936-71E6-43E2-AE66-12230C3DB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E45AA-2552-44B6-8236-1181F128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72CD-D58F-4BE2-BD0A-6F5A504F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109F0-DF43-46DA-B9F2-03CA4E0D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2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0D78BC-D57B-426E-B933-2513C2373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C025C-0CA8-40AE-8D2D-91BFB0023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1ED8F-52F1-4563-82A1-A87F8897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B5999-7584-417F-A032-461F70974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F192F-6256-4688-B0A2-FFE78BAF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0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9DDC-B1EF-4997-BDD4-348373F0D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C48E9-1AAD-4FBF-974A-607EF6AE2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A8E60-F70D-4CF3-B41B-B5823D87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CADC6-69E8-4860-843A-B1CD2809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DCD15-A45A-425E-878E-D99F64426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3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7C2E2-3C2B-4F54-9057-3269C896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394C1-92D9-4DB5-8131-999DF02AB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7AA92-587B-4572-B3AF-B6BDD3D9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6BD-04A8-4447-9DB5-1A75F69F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6AE76-E869-4A26-86FB-091B6D68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4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3B795-DE77-47A1-9460-82F8EFD8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7B208-50D5-40BC-8B9C-05394D022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49EDC-3ABF-4075-8356-E3894C6F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31B4C-4EDE-4AB2-A882-EAD4F449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C42B0-F048-4A62-A46A-F471E77B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8D335-7DA3-4FC8-8D64-ACD2D847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98D1-8242-45D1-ACC3-0E1C9D986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9B17A-2328-4B7A-8F45-E81768AA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19A56-FF7C-40C6-90BC-F5D0EEC14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019BAE-8C78-4408-A319-A5A95686B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38835-B5E9-4A47-9263-2327F4A82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A393C-07FD-4D1B-8287-AD8E95E15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05CC1-35EA-47EF-8F2E-D76DA9F19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A679C-7148-4D90-B08E-FE24FC7B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73E45-1885-4237-BE15-17D2C0756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F3991E-4CE4-46BA-8DCE-0E148286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00E34-EF06-4077-BB6E-D112E7E0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2FB38-238E-485A-9F77-954A88F3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7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623E17-922A-4F78-8360-5D25E777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78495-62AC-4A42-84A4-180AA42D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1458E-5D61-476A-A448-46DDE8FDA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7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2E625-EE97-47A5-A22D-3F522911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0852A-A4DB-4E7D-BB1E-07B3452B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3513E-005C-4444-A94E-438529868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EB934-8686-4A62-82C1-B1C654C3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6CBE9-57EA-4482-A6BE-09329B22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8C3B6-CECE-435E-B32A-DC41C9F8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8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DAB1-FC80-4229-A91F-F64D889B0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C3D561-0D26-43CC-A81A-EB6FE802BA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2B302-E433-467E-99E8-340D07B34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CB877-7DA9-4D41-A8A2-56326AD1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7AC7E-0180-40AC-85BD-D554427F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45C5F-FAE1-4FAC-8394-800C5CE8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3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1E2B01-00A2-41D5-8107-FC72AC94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36EF5-146F-4CCF-B983-6CD5B4423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1221A-4E5A-401A-B21B-02DE19D24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53262-01E6-4120-9A96-15844453B13E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A447A-7B57-4AD0-9DB7-60928C829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1EDC5-1445-42A2-A6F1-1991C334C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5EEA-C96B-41D5-B641-F6A3CCA7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7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-K5btaxEF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318A-5E95-4D67-A678-4D5144991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8904"/>
            <a:ext cx="9144000" cy="2785947"/>
          </a:xfrm>
        </p:spPr>
        <p:txBody>
          <a:bodyPr>
            <a:normAutofit/>
          </a:bodyPr>
          <a:lstStyle/>
          <a:p>
            <a:r>
              <a:rPr lang="en-US" sz="5200"/>
              <a:t>Character Word of the Month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141C76-086A-4373-B9CB-6839AEF25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7363"/>
            <a:ext cx="9144000" cy="2036246"/>
          </a:xfrm>
        </p:spPr>
        <p:txBody>
          <a:bodyPr>
            <a:normAutofit/>
          </a:bodyPr>
          <a:lstStyle/>
          <a:p>
            <a:r>
              <a:rPr lang="en-US"/>
              <a:t>March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7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39D7A-C9C6-48E1-B23F-894DC317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261137"/>
            <a:ext cx="8959893" cy="888360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9C536-7FD8-4609-A7D6-5D7BFFE2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27383"/>
            <a:ext cx="8959892" cy="3169482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Excusing or pardoning a mistake or offense; letting go of blame</a:t>
            </a:r>
          </a:p>
        </p:txBody>
      </p:sp>
    </p:spTree>
    <p:extLst>
      <p:ext uri="{BB962C8B-B14F-4D97-AF65-F5344CB8AC3E}">
        <p14:creationId xmlns:p14="http://schemas.microsoft.com/office/powerpoint/2010/main" val="5961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39D7A-C9C6-48E1-B23F-894DC317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261137"/>
            <a:ext cx="8959893" cy="888360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9C536-7FD8-4609-A7D6-5D7BFFE2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27383"/>
            <a:ext cx="8959892" cy="3169482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you think forgiveness is important in everyday relationships?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Why or Why Not?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do you feel when you choose to NOT forgive someone?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do you feel when you choose to forgive someone?</a:t>
            </a:r>
          </a:p>
          <a:p>
            <a:pPr lvl="1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1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39D7A-C9C6-48E1-B23F-894DC317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261137"/>
            <a:ext cx="8959893" cy="888360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9C536-7FD8-4609-A7D6-5D7BFFE2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27383"/>
            <a:ext cx="8959892" cy="3169482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https://www.youtube.com/watch?v=d-K5btaxEFY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463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739D7A-C9C6-48E1-B23F-894DC317B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261137"/>
            <a:ext cx="8959893" cy="888360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9C536-7FD8-4609-A7D6-5D7BFFE2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27383"/>
            <a:ext cx="8959892" cy="3169482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some things that stood out to you the most?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some things you agree with and why?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some things you don’t agree with and why?</a:t>
            </a:r>
          </a:p>
          <a:p>
            <a:pPr lvl="1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6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Character Word of the Month</vt:lpstr>
      <vt:lpstr>Forgiveness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Word of the Month</dc:title>
  <dc:creator>nina.rubio1414@gmail.com</dc:creator>
  <cp:lastModifiedBy>nina.rubio1414@gmail.com</cp:lastModifiedBy>
  <cp:revision>2</cp:revision>
  <dcterms:created xsi:type="dcterms:W3CDTF">2021-03-22T13:42:21Z</dcterms:created>
  <dcterms:modified xsi:type="dcterms:W3CDTF">2021-03-22T14:00:58Z</dcterms:modified>
</cp:coreProperties>
</file>