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B2C7-1A6B-468D-AED8-5BD38EC10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40276-0640-4A9A-B560-8BA2891F4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F2F79-7848-4C85-92AD-CBF107E7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AC19D-3A48-43DC-984A-740EB986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1E158-41EB-43E4-86E4-08F27B82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3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04EC-17E0-4939-98F0-45D12C53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1482E-A3F8-45DC-B399-770A3AD7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A3496-A5B5-4013-8338-4A85D33C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2794-1C76-409D-8619-FB7967E8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66188-D3EF-4E7B-A9E8-9CF0FAE9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6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DF09F-F01A-4B55-9BE4-FE7297E5D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B3459-304F-4A28-8D60-737BBBF60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56D36-06F8-4DE6-83ED-B54E0B7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63D9B-50D8-4C46-8761-40FB8F19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C14F5-F7F1-4A33-A228-7CEAB63C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0117-A1FB-4A98-BA84-81CE5694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C81D-233A-49E7-BBD8-2BD16B126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CF564-7EBF-4BBD-A34A-A264FFF0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FD086-6632-4305-A0D9-507B2F8A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DD9DC-1408-426B-9C83-223340F0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0DA5-DEAD-4EB7-8C9A-0D7584A2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6AE3A-86E9-4549-8B46-B6532F698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552E4-C37D-4325-8FA4-56B6DCAE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7F730-04CF-448D-AD77-464B60AA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DB96D-FA16-4C2E-87F5-603CBEE9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CBFB-A9D8-4537-A551-C8A43FA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15D0-1C0F-4553-B58E-AA4A12113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585AD-C231-46B1-8972-DEA67164A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5BE6B-EEAF-4579-91B1-C4D0B835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2E435-D907-40EB-8D49-55BA1096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F285C-E21D-48D3-8D93-EEEE0C01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CEAD-000B-4BBB-AB2F-AEA33BE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1BF05-978D-4111-BC3B-55BCAD615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90C2C-F3AC-4D22-A4DB-32E9F0BF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812D7-B2FD-44D9-B747-0510801A1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7C3D2-98B9-47B6-BF66-491AF6570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FD106-A36D-486C-8210-824017E1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DF40C-2394-49C8-B4E2-66F3F9B4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EEEE9A-343C-4FBC-AAC6-33F38230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7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DEF7-3F9B-4A9E-9341-CBAFFD706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353A4-B7C7-4367-AEF2-87109512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9F8F3-AD16-4D35-991D-4342C468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E0894-C889-42FE-9AED-3CFB36EC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6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81C6E0-D897-4D91-BBC3-41B9B0EEB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68BF9-3A4A-4FB8-9ABA-CE40DC51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936FE-7A39-4C18-A491-08BEA00C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8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34BE-160A-412F-BE9E-E103DBBAB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8BF1-C08A-41DD-A334-BACAA5F5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32E4A-0507-4A1B-ACC3-5C7DB46D7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0C88E-98A7-4348-87D2-AAB2F10D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9F7-97B4-49EB-AD73-26D3F1C1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4DC41-EE9B-478B-8AEF-AFB7919F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3233-5E9F-4A3D-B900-38397A5C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4F07E-85D1-49AD-8087-B1D3962D5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5332F-4897-47FB-AFC3-FC7B53E80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17112-BB61-42D7-88CB-7BBC97E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744D7-3FEF-49AB-A784-33ECC169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A1611-A9CE-4FA3-A51D-B10844F9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D4E071-FE16-455B-8048-01F2076D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E8FF3-1CA5-4E70-A306-7D760DDE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D1A7F-1F17-4B1A-80F1-523E17F69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8F4B-40F5-4AF2-B81C-4903EC02198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2321A-8A04-48D9-B0DB-B44BBC5C8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B4415-0555-4132-92F5-AF94A378B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7803-CBEE-419E-8949-8C24F9D2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1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7VWk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24C47-F605-4EC9-9A99-B1F4C88A0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October Character Word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C25C2-A75E-4701-90CA-611F021E0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October 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65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6DFCB-33D1-45B6-AFA2-6908C453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496" y="2159109"/>
            <a:ext cx="5754696" cy="18373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12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EMPATHY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592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448C8F-A392-4B10-B25B-3CE4C3A6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5C75-EA30-410C-8D87-50FA22955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What does the word Empathy mean to you?</a:t>
            </a:r>
          </a:p>
          <a:p>
            <a:endParaRPr lang="en-US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E8BE5-7CF5-4835-95CA-46D1AEC8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648" y="1153074"/>
            <a:ext cx="5754696" cy="756922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Definition: Empathy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F375-3528-461B-8BFB-40E3AFB26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138" y="2979336"/>
            <a:ext cx="6729412" cy="2430864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The ability to be aware of, perceive, understand, and be sensitive to the feelings, thoughts, and experiences of another</a:t>
            </a:r>
          </a:p>
        </p:txBody>
      </p:sp>
    </p:spTree>
    <p:extLst>
      <p:ext uri="{BB962C8B-B14F-4D97-AF65-F5344CB8AC3E}">
        <p14:creationId xmlns:p14="http://schemas.microsoft.com/office/powerpoint/2010/main" val="421323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448C8F-A392-4B10-B25B-3CE4C3A6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/>
              <a:t>Video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5C75-EA30-410C-8D87-50FA22955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3200" dirty="0">
                <a:hlinkClick r:id="rId2"/>
              </a:rPr>
              <a:t>https://video.link/w/7VWkb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9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448C8F-A392-4B10-B25B-3CE4C3A6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/>
              <a:t>Discussion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5C75-EA30-410C-8D87-50FA22955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3200" dirty="0"/>
              <a:t>What stood out to you the most?</a:t>
            </a:r>
          </a:p>
          <a:p>
            <a:r>
              <a:rPr lang="en-US" sz="3200" dirty="0"/>
              <a:t>How do you monitor your emotions?</a:t>
            </a:r>
          </a:p>
          <a:p>
            <a:r>
              <a:rPr lang="en-US" sz="3200" dirty="0"/>
              <a:t>How can you do a better job monitoring your emotions?</a:t>
            </a:r>
          </a:p>
        </p:txBody>
      </p:sp>
    </p:spTree>
    <p:extLst>
      <p:ext uri="{BB962C8B-B14F-4D97-AF65-F5344CB8AC3E}">
        <p14:creationId xmlns:p14="http://schemas.microsoft.com/office/powerpoint/2010/main" val="293778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FAE6-0280-4D86-A9E3-31BD6994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A045-6410-4EA4-BB01-6DE8BF70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stood out to you the most?</a:t>
            </a:r>
          </a:p>
          <a:p>
            <a:r>
              <a:rPr lang="en-US" dirty="0"/>
              <a:t>How do you monitor your emotions?</a:t>
            </a:r>
          </a:p>
          <a:p>
            <a:r>
              <a:rPr lang="en-US" dirty="0"/>
              <a:t>How can you do a better job monitoring your emotions?</a:t>
            </a:r>
          </a:p>
        </p:txBody>
      </p:sp>
    </p:spTree>
    <p:extLst>
      <p:ext uri="{BB962C8B-B14F-4D97-AF65-F5344CB8AC3E}">
        <p14:creationId xmlns:p14="http://schemas.microsoft.com/office/powerpoint/2010/main" val="302206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October Character Word of the Month</vt:lpstr>
      <vt:lpstr>EMPATHY</vt:lpstr>
      <vt:lpstr>Discussion</vt:lpstr>
      <vt:lpstr>Definition: Empathy</vt:lpstr>
      <vt:lpstr>Video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Character Word of the Month</dc:title>
  <dc:creator>nina.rubio1414@gmail.com</dc:creator>
  <cp:lastModifiedBy>nina.rubio1414@gmail.com</cp:lastModifiedBy>
  <cp:revision>1</cp:revision>
  <dcterms:created xsi:type="dcterms:W3CDTF">2020-10-05T16:35:40Z</dcterms:created>
  <dcterms:modified xsi:type="dcterms:W3CDTF">2020-10-05T16:38:22Z</dcterms:modified>
</cp:coreProperties>
</file>