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EE5C3-F6F8-4E7B-B312-14B6222E9C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29C17B-8484-47F5-989B-E56F2262A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9078D1-FFF6-4096-928A-5D652CA4F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33417-924E-4E08-BD74-153D81490BCC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53A7E-5A73-42BA-B415-5D3CFAF2B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7A16E-96E7-4B24-BFAE-6C168C99E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097D-4A67-4AE3-ABD0-7A96EDECD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95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49E2C-E9B6-487D-8E9B-BB4B6BB30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136A76-3A55-4DFB-8BA6-45C50D0479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75F54-33CC-4A37-93FA-09B5C439F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33417-924E-4E08-BD74-153D81490BCC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1C7F2-AFAA-4F21-8771-E2DB951C1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310B1-942B-46E9-B12B-77DE6683D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097D-4A67-4AE3-ABD0-7A96EDECD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57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AABB08-299E-40CE-B23B-1D4A782307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10A603-4A32-4422-8DE9-B14959EC98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2BB07-CF8E-4FB5-9FD6-D2DED20E0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33417-924E-4E08-BD74-153D81490BCC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2B4A2-8F0C-4CC8-BC5C-F052B80CC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F8DB32-5A1F-43F5-9BDE-69CDC8C46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097D-4A67-4AE3-ABD0-7A96EDECD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50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94C32-95DD-445F-95A4-05DD79491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0CACD-B519-477C-9147-94215A122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B13C3-C88A-4658-963E-0D6136644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33417-924E-4E08-BD74-153D81490BCC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7FE5E-F047-44A9-B943-E4654EF67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CBAC5-81BE-46F4-AF04-6309020D0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097D-4A67-4AE3-ABD0-7A96EDECD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04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39A56-FAAA-4EBF-9761-8D401DCE1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CB3691-4E54-4A7E-9ED5-7F9D74B9F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FEBA2-8AE8-4E7C-8831-1F01076EB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33417-924E-4E08-BD74-153D81490BCC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EE31BE-10F6-4BBA-A278-C24BD0446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D2F0D-0E3D-4226-9D10-949022F66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097D-4A67-4AE3-ABD0-7A96EDECD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505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E8ABE-CA44-4783-879E-8093E96AB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BECDE-F033-4B05-8CC3-0A5DF27394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5AAEA8-F7A0-438C-B687-4C6C92C3A9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8F9CC1-08F9-4FCC-8A76-16ABC9F67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33417-924E-4E08-BD74-153D81490BCC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B2ABD1-1796-4471-81EE-4DA944326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272B23-4773-46E8-8275-B4AE94DF2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097D-4A67-4AE3-ABD0-7A96EDECD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32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B382C-39F2-41AE-8DB4-893BC72C3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8F4B9D-058B-4716-953D-E0FC3CD815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C4CE62-342C-4061-95C4-4DDD496A8E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616D8C-142C-4D5D-A642-87AE1379F2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27C2C5-B832-4C7C-BE66-F3ED5FB0A9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074AF4-1CB7-4794-B698-DC3FF8ADA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33417-924E-4E08-BD74-153D81490BCC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FF39ED-A0D4-48CB-9D74-2C2462CB6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34846C-076A-4ACB-9738-5423B615C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097D-4A67-4AE3-ABD0-7A96EDECD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7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7EDB2-0003-42B0-AE84-86403E855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CEF6EB-4F96-45A4-B604-0C313C00F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33417-924E-4E08-BD74-153D81490BCC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68782D-ADAF-4DBD-8AE9-3B1CDB7EC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C96779-E08F-4604-9C73-9556AACCB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097D-4A67-4AE3-ABD0-7A96EDECD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15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6355B6-67D5-4697-A8EE-E8A7D6905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33417-924E-4E08-BD74-153D81490BCC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08EF84-740F-468C-8EF3-6E44B2F41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79A50-A8AC-4638-9767-D8F6BFDCB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097D-4A67-4AE3-ABD0-7A96EDECD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7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651B4-F977-4A4A-A88B-F3CA99BE6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891D7-FEAD-45E9-92FC-A6DDD089D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615212-E966-4926-8D30-3561A755FB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8B2684-3604-42EE-82F3-E3DA78163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33417-924E-4E08-BD74-153D81490BCC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6A8439-5EF6-4F22-ACD3-1193C4204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B08A6E-C404-4EA4-B169-EAD8B5AC7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097D-4A67-4AE3-ABD0-7A96EDECD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195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6E1D4-CA67-47D1-94A7-8C1C95605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50F54A-B5BD-4C4D-B758-DC6BBFADAA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2E0432-DC17-4981-9F65-3C6CEC421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169109-821E-477E-9FFB-6DEDB6E1E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33417-924E-4E08-BD74-153D81490BCC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B2E097-FF0F-4514-B94C-E3263ADE8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DD69BA-64A9-47E3-A342-A716DA67F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097D-4A67-4AE3-ABD0-7A96EDECD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27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79A5AB-C151-436E-B3BD-0E1947C5D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D5B8BD-19E1-48B6-8C76-E41B63BDD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8738E2-39D6-4E72-94E6-8A5A7625FC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33417-924E-4E08-BD74-153D81490BCC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F4E48D-46E5-4231-A34E-5DF4491FB8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73ECFF-3CC3-4479-B6B6-6646118B5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D097D-4A67-4AE3-ABD0-7A96EDECD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49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csd.connectwithkids.com/character-life-skills/" TargetMode="Externa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F7FE360-1B20-4FC8-83C9-2CFD97A474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en-US" sz="4400" dirty="0">
                <a:solidFill>
                  <a:srgbClr val="000000"/>
                </a:solidFill>
              </a:rPr>
              <a:t>Caring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A3F1BD-68A2-445B-AA7D-2915A15703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966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</a:rPr>
              <a:t>October 21</a:t>
            </a:r>
            <a:r>
              <a:rPr lang="en-US" sz="1800" baseline="30000">
                <a:solidFill>
                  <a:srgbClr val="000000"/>
                </a:solidFill>
              </a:rPr>
              <a:t>st</a:t>
            </a:r>
            <a:r>
              <a:rPr lang="en-US" sz="1800">
                <a:solidFill>
                  <a:srgbClr val="000000"/>
                </a:solidFill>
              </a:rPr>
              <a:t>, 2020</a:t>
            </a:r>
          </a:p>
        </p:txBody>
      </p:sp>
      <p:sp>
        <p:nvSpPr>
          <p:cNvPr id="14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Heart">
            <a:extLst>
              <a:ext uri="{FF2B5EF4-FFF2-40B4-BE49-F238E27FC236}">
                <a16:creationId xmlns:a16="http://schemas.microsoft.com/office/drawing/2014/main" id="{3F1FBB72-2A38-47DE-8745-682DA33B64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982924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F7FE360-1B20-4FC8-83C9-2CFD97A474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67641" y="518206"/>
            <a:ext cx="4805996" cy="679460"/>
          </a:xfrm>
        </p:spPr>
        <p:txBody>
          <a:bodyPr anchor="t">
            <a:noAutofit/>
          </a:bodyPr>
          <a:lstStyle/>
          <a:p>
            <a:pPr algn="l"/>
            <a:r>
              <a:rPr lang="en-US" sz="4400" dirty="0">
                <a:solidFill>
                  <a:srgbClr val="000000"/>
                </a:solidFill>
              </a:rPr>
              <a:t>Video</a:t>
            </a:r>
          </a:p>
        </p:txBody>
      </p:sp>
      <p:sp>
        <p:nvSpPr>
          <p:cNvPr id="14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Heart">
            <a:extLst>
              <a:ext uri="{FF2B5EF4-FFF2-40B4-BE49-F238E27FC236}">
                <a16:creationId xmlns:a16="http://schemas.microsoft.com/office/drawing/2014/main" id="{3F1FBB72-2A38-47DE-8745-682DA33B64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5A738F9-48B3-4540-9156-A5387DE9AC93}"/>
              </a:ext>
            </a:extLst>
          </p:cNvPr>
          <p:cNvSpPr txBox="1"/>
          <p:nvPr/>
        </p:nvSpPr>
        <p:spPr>
          <a:xfrm>
            <a:off x="6457950" y="1937509"/>
            <a:ext cx="550793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5"/>
              </a:rPr>
              <a:t>https://mcsd.connectwithkids.com/character-life-skills/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PLEASE CLICK ON THE FIRST VIDEO LINK ON THE LEFT “Caring/Compassion”</a:t>
            </a:r>
          </a:p>
        </p:txBody>
      </p:sp>
    </p:spTree>
    <p:extLst>
      <p:ext uri="{BB962C8B-B14F-4D97-AF65-F5344CB8AC3E}">
        <p14:creationId xmlns:p14="http://schemas.microsoft.com/office/powerpoint/2010/main" val="1645402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783A137-8794-40B3-AFD1-447130595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1721" y="581159"/>
            <a:ext cx="4805996" cy="12971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Discussion</a:t>
            </a:r>
            <a:endParaRPr lang="en-US" kern="12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Chat">
            <a:extLst>
              <a:ext uri="{FF2B5EF4-FFF2-40B4-BE49-F238E27FC236}">
                <a16:creationId xmlns:a16="http://schemas.microsoft.com/office/drawing/2014/main" id="{A9018A94-521A-48CB-9574-402C781C0A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0B4668D-28DE-4B59-B8FC-D71E8542A03E}"/>
              </a:ext>
            </a:extLst>
          </p:cNvPr>
          <p:cNvSpPr txBox="1"/>
          <p:nvPr/>
        </p:nvSpPr>
        <p:spPr>
          <a:xfrm>
            <a:off x="6341165" y="2281030"/>
            <a:ext cx="56454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What does “Caring” meant to you?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How does it relate to Compassion?</a:t>
            </a:r>
          </a:p>
        </p:txBody>
      </p:sp>
    </p:spTree>
    <p:extLst>
      <p:ext uri="{BB962C8B-B14F-4D97-AF65-F5344CB8AC3E}">
        <p14:creationId xmlns:p14="http://schemas.microsoft.com/office/powerpoint/2010/main" val="1731818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783A137-8794-40B3-AFD1-447130595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2026" y="312803"/>
            <a:ext cx="4805996" cy="8003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Discussion</a:t>
            </a:r>
            <a:endParaRPr lang="en-US" kern="12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Chat">
            <a:extLst>
              <a:ext uri="{FF2B5EF4-FFF2-40B4-BE49-F238E27FC236}">
                <a16:creationId xmlns:a16="http://schemas.microsoft.com/office/drawing/2014/main" id="{A9018A94-521A-48CB-9574-402C781C0A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0B4668D-28DE-4B59-B8FC-D71E8542A03E}"/>
              </a:ext>
            </a:extLst>
          </p:cNvPr>
          <p:cNvSpPr txBox="1"/>
          <p:nvPr/>
        </p:nvSpPr>
        <p:spPr>
          <a:xfrm>
            <a:off x="6096000" y="1425986"/>
            <a:ext cx="601814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How do Brandi and Marcus display their caring and compassionate natures?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Is it possible to show caring without being compassionate? Explain your answer.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What are ways in which you could show compassion at school, in your neighborhood, in your home, etc.? </a:t>
            </a:r>
          </a:p>
        </p:txBody>
      </p:sp>
    </p:spTree>
    <p:extLst>
      <p:ext uri="{BB962C8B-B14F-4D97-AF65-F5344CB8AC3E}">
        <p14:creationId xmlns:p14="http://schemas.microsoft.com/office/powerpoint/2010/main" val="747282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97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Caring</vt:lpstr>
      <vt:lpstr>Video</vt:lpstr>
      <vt:lpstr>Discussion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Caring</dc:title>
  <dc:creator>nina.rubio1414@gmail.com</dc:creator>
  <cp:lastModifiedBy>nina.rubio1414@gmail.com</cp:lastModifiedBy>
  <cp:revision>2</cp:revision>
  <dcterms:created xsi:type="dcterms:W3CDTF">2020-10-21T15:37:23Z</dcterms:created>
  <dcterms:modified xsi:type="dcterms:W3CDTF">2020-10-21T15:56:19Z</dcterms:modified>
</cp:coreProperties>
</file>