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8" r:id="rId3"/>
    <p:sldId id="257" r:id="rId4"/>
    <p:sldId id="261" r:id="rId5"/>
    <p:sldId id="260" r:id="rId6"/>
    <p:sldId id="259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>
        <p:scale>
          <a:sx n="64" d="100"/>
          <a:sy n="64" d="100"/>
        </p:scale>
        <p:origin x="756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66DA5-7751-4D3D-B753-58DF3B418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787A8-0D67-4B7E-9B48-86BD906AB6B5}"/>
              </a:ext>
            </a:extLst>
          </p:cNvPr>
          <p:cNvCxnSpPr>
            <a:cxnSpLocks/>
          </p:cNvCxnSpPr>
          <p:nvPr/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3104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AD429-654B-4F0E-94E9-6FEF8EC67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8D60B2-06F5-4567-BE1F-BBA5270537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6F6F2-8269-4B80-8EE3-81FEE0F9D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C86E4-3EDE-4EB4-B1A3-A1198AADD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752B0-ACEC-49EF-8131-FCF35BC5C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A0462E3-375D-4E76-8886-69E06985D069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1854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23B094-F480-477B-901C-7181F88C07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052089-A920-4E52-98DC-8A5DC7B0AC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A074FE-F1B4-421F-A66E-FA351C8F9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764BA-3AB2-45FD-ABCB-975B3FDDF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B3FEF-8252-49FD-82F2-3E5FABC65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AEB5C65-83BB-4EBD-AD22-EDA8489D0F5D}"/>
              </a:ext>
            </a:extLst>
          </p:cNvPr>
          <p:cNvCxnSpPr>
            <a:cxnSpLocks/>
          </p:cNvCxnSpPr>
          <p:nvPr/>
        </p:nvCxnSpPr>
        <p:spPr>
          <a:xfrm flipV="1">
            <a:off x="8313" y="261865"/>
            <a:ext cx="11353802" cy="1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4581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C05CAAB-DBA2-4548-AD5F-01BB97FBB207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3093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FC2D1-D3FE-4B37-8740-57444421F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5AF550-086C-426E-A374-85DB39570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58988-AD39-4AE9-8E6A-0907F0BE2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66319-82EE-408E-819F-8F8E6DBA7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1C8A6-777F-496D-8620-AE52BFC33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031F83B-57A8-4533-981C-D1FFAD2B6B6F}"/>
              </a:ext>
            </a:extLst>
          </p:cNvPr>
          <p:cNvCxnSpPr>
            <a:cxnSpLocks/>
          </p:cNvCxnSpPr>
          <p:nvPr/>
        </p:nvCxnSpPr>
        <p:spPr>
          <a:xfrm>
            <a:off x="715890" y="1701425"/>
            <a:ext cx="0" cy="5148262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9790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57166-6921-4546-BA2C-99E464681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B9122-6371-4049-B57A-33DED7DA2F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14555D-0753-4312-A26B-2338813F9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8FDCB-69DA-4A8F-8B91-5CFF77897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AC8C07-E0D3-4464-AE3C-25730D75C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2596A6-734E-4AE0-BFB8-3089137BF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B7E8F4-3FB3-45AB-A381-9093CA95AAE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3560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6B3EF2-2C04-480F-A570-14E520DD0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F5783E-3073-4F4D-8B9C-C5B18DDA5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A75FE3-6719-4790-AA00-251BC2A6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8350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7596AF9-469C-436D-B7D2-77952EF1825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2991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F36D6-399B-43E3-84DD-9FC5119EC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234AB7-3B85-4028-A500-5A1BDBF45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1F40F0-9909-442F-BBA4-409D061ED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3C1207-D1C8-49E3-8837-E2B89D366FA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8744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0F214-646F-4D81-AD12-65628EC98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71768-C3FA-49EF-99EF-06E6C3B28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DA6F24-ED6C-4D12-A9D6-EE37FBD68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E6AACE-FAFB-4934-8E3C-AB5B2163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533EA-D0F8-4C79-8721-F190DE2D2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59BAC9-F101-4394-BBA4-3D21A3497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F3A79C9-7EDC-44F6-AC48-5DD98A7695AD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5144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CB71F-B6C2-4866-BC97-304F78816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5ED73B-8413-478D-80D7-B78B69763B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BDF226-1B94-4D2D-98B3-7B932FB17D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0C4E9A-CA29-4CCD-ACFA-B29F80FBA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A5B7BE-3F1B-4FF3-B1D7-6E39B99D0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F18F1-E27E-470E-AE13-4755DEE63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0F08750-B7F2-4119-B151-68DE774813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7769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DA4224-F4E4-47A4-ACF7-231749390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79907-DC49-4B86-A34C-C97DBC26A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BC8A0-34FC-4B6E-B42B-A721267D8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9/20/2020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AC0B6-4CC4-4E41-8A4D-F62E17F28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0E9BD-90BD-46AE-8A0D-06796ADB7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885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9FB580A-BA0E-4D5E-90F4-C42767A783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680CF0-50D1-497A-B2F4-F8C0180622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6275" y="3655371"/>
            <a:ext cx="9679449" cy="1463136"/>
          </a:xfrm>
        </p:spPr>
        <p:txBody>
          <a:bodyPr anchor="b"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Being a good friend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FE1AC0-0C6D-4D7A-A7FD-1F83EB4E8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6275" y="5252936"/>
            <a:ext cx="9679449" cy="654610"/>
          </a:xfrm>
        </p:spPr>
        <p:txBody>
          <a:bodyPr anchor="ctr"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September 24</a:t>
            </a:r>
            <a:r>
              <a:rPr lang="en-US" sz="2000" baseline="30000" dirty="0">
                <a:solidFill>
                  <a:schemeClr val="bg1"/>
                </a:solidFill>
              </a:rPr>
              <a:t>th</a:t>
            </a:r>
            <a:r>
              <a:rPr lang="en-US" sz="2000" dirty="0">
                <a:solidFill>
                  <a:schemeClr val="bg1"/>
                </a:solidFill>
              </a:rPr>
              <a:t>, 2020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653AED3-1815-4549-A553-0C30F38CC13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6414" b="33027"/>
          <a:stretch/>
        </p:blipFill>
        <p:spPr>
          <a:xfrm>
            <a:off x="20" y="820991"/>
            <a:ext cx="12191980" cy="2608009"/>
          </a:xfrm>
          <a:prstGeom prst="rect">
            <a:avLst/>
          </a:prstGeom>
        </p:spPr>
      </p:pic>
      <p:sp>
        <p:nvSpPr>
          <p:cNvPr id="11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4954" y="3813914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03734" y="4043209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414" y="4558353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871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2499A2-4997-49C4-BD66-59E681F889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8069" y="381935"/>
            <a:ext cx="4008583" cy="5974414"/>
          </a:xfrm>
        </p:spPr>
        <p:txBody>
          <a:bodyPr anchor="ctr"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Friend:</a:t>
            </a:r>
          </a:p>
        </p:txBody>
      </p:sp>
      <p:sp>
        <p:nvSpPr>
          <p:cNvPr id="12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3061" y="554152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bg1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5643" y="837005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bg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3892" y="1472473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bg1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9B6D2-FAC4-4A69-A4DB-C0EDA3B9EB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381935"/>
            <a:ext cx="4986955" cy="5974415"/>
          </a:xfrm>
        </p:spPr>
        <p:txBody>
          <a:bodyPr anchor="ctr">
            <a:normAutofit/>
          </a:bodyPr>
          <a:lstStyle/>
          <a:p>
            <a:r>
              <a:rPr lang="en-US" sz="1800" dirty="0"/>
              <a:t>A person who has a strong liking for and trust in another person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54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3069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1B787A8-0D67-4B7E-9B48-86BD906AB6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8F9CBE3F-79A8-4F8F-88D9-DAD03D0D28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3CDFD9-8EEF-4869-AC89-FEBDC2F94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2030" y="1209220"/>
            <a:ext cx="9147940" cy="233723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100" b="1" i="0" kern="1200" cap="all" baseline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What does being a good friend mean to you?</a:t>
            </a:r>
          </a:p>
        </p:txBody>
      </p:sp>
      <p:sp>
        <p:nvSpPr>
          <p:cNvPr id="27" name="Graphic 22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1869" y="2383077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chemeClr val="bg1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9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24364" y="2265467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1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24834" y="2537201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3" name="Graphic 21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4053" y="2832967"/>
            <a:ext cx="9575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chemeClr val="bg1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5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72266" y="2803988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7" name="Graphic 23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13405" y="3242499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chemeClr val="bg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831729"/>
            <a:ext cx="12188952" cy="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4816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7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9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6C2AAA-1BF1-480C-ABD1-2B82D43E1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8069" y="381935"/>
            <a:ext cx="4008583" cy="5974414"/>
          </a:xfrm>
        </p:spPr>
        <p:txBody>
          <a:bodyPr anchor="ctr">
            <a:no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How much do you agree with each statement?</a:t>
            </a:r>
          </a:p>
        </p:txBody>
      </p:sp>
      <p:sp>
        <p:nvSpPr>
          <p:cNvPr id="28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3061" y="554152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bg1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9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5643" y="837005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bg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0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3892" y="1472473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bg1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81FD92D-CEC9-4B3A-A4D1-88353EF953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0899"/>
          <a:stretch/>
        </p:blipFill>
        <p:spPr>
          <a:xfrm>
            <a:off x="6303959" y="707802"/>
            <a:ext cx="4698944" cy="5322680"/>
          </a:xfrm>
        </p:spPr>
      </p:pic>
      <p:cxnSp>
        <p:nvCxnSpPr>
          <p:cNvPr id="31" name="Straight Connector 17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54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42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23CEFB-C8C5-4819-B5CF-03712313B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577" y="381935"/>
            <a:ext cx="4392076" cy="5974414"/>
          </a:xfrm>
        </p:spPr>
        <p:txBody>
          <a:bodyPr anchor="ctr"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13 Essential Friendship Traits</a:t>
            </a:r>
          </a:p>
        </p:txBody>
      </p:sp>
      <p:sp>
        <p:nvSpPr>
          <p:cNvPr id="12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3061" y="554152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bg1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5643" y="837005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bg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3892" y="1472473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bg1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3DE58A-26FB-4E98-AD14-426CDE6B37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381935"/>
            <a:ext cx="4986955" cy="5974415"/>
          </a:xfrm>
        </p:spPr>
        <p:txBody>
          <a:bodyPr anchor="ctr">
            <a:normAutofit/>
          </a:bodyPr>
          <a:lstStyle/>
          <a:p>
            <a:r>
              <a:rPr lang="en-US" sz="1800" dirty="0"/>
              <a:t>Trustworthy</a:t>
            </a:r>
          </a:p>
          <a:p>
            <a:r>
              <a:rPr lang="en-US" sz="1800" dirty="0"/>
              <a:t>Honest with others</a:t>
            </a:r>
          </a:p>
          <a:p>
            <a:r>
              <a:rPr lang="en-US" sz="1800" dirty="0"/>
              <a:t>Dependable</a:t>
            </a:r>
          </a:p>
          <a:p>
            <a:r>
              <a:rPr lang="en-US" sz="1800" dirty="0"/>
              <a:t>Loyal </a:t>
            </a:r>
          </a:p>
          <a:p>
            <a:r>
              <a:rPr lang="en-US" sz="1800" dirty="0"/>
              <a:t>Trusting</a:t>
            </a:r>
          </a:p>
          <a:p>
            <a:r>
              <a:rPr lang="en-US" sz="1800" dirty="0"/>
              <a:t>Empathetic</a:t>
            </a:r>
          </a:p>
          <a:p>
            <a:r>
              <a:rPr lang="en-US" sz="1800" dirty="0"/>
              <a:t>Non-judgmental</a:t>
            </a:r>
          </a:p>
          <a:p>
            <a:r>
              <a:rPr lang="en-US" sz="1800" dirty="0"/>
              <a:t>Good listener</a:t>
            </a:r>
          </a:p>
          <a:p>
            <a:r>
              <a:rPr lang="en-US" sz="1800" dirty="0"/>
              <a:t>Supportive during good times</a:t>
            </a:r>
          </a:p>
          <a:p>
            <a:r>
              <a:rPr lang="en-US" sz="1800" dirty="0"/>
              <a:t>Supportive during bad times</a:t>
            </a:r>
          </a:p>
          <a:p>
            <a:r>
              <a:rPr lang="en-US" sz="1800" dirty="0"/>
              <a:t>Self-confident</a:t>
            </a:r>
          </a:p>
          <a:p>
            <a:r>
              <a:rPr lang="en-US" sz="1800" dirty="0"/>
              <a:t>Humorous</a:t>
            </a:r>
          </a:p>
          <a:p>
            <a:r>
              <a:rPr lang="en-US" sz="1800" dirty="0"/>
              <a:t>Fun to be around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54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8567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1B787A8-0D67-4B7E-9B48-86BD906AB6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9A3F5928-D955-456A-97B5-AA390B8CE9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CE95D7-B11C-4728-9482-E8C60D5B8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6275" y="2271449"/>
            <a:ext cx="9679449" cy="2847058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7200" b="1" i="0" kern="1200" cap="all" baseline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Which friendship traits mean the most to you?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878" y="806470"/>
            <a:ext cx="8453437" cy="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4954" y="2875093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03734" y="3104388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8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414" y="3619532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654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1B787A8-0D67-4B7E-9B48-86BD906AB6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9A3F5928-D955-456A-97B5-AA390B8CE9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CE95D7-B11C-4728-9482-E8C60D5B8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6275" y="2271449"/>
            <a:ext cx="9679449" cy="2847058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7200" b="1" i="0" kern="1200" cap="all" baseline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Which friendship traits can you use some </a:t>
            </a:r>
            <a:r>
              <a:rPr lang="en-US" sz="7200" b="1" i="0" kern="1200" cap="all" baseline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more progress in?</a:t>
            </a:r>
            <a:endParaRPr lang="en-US" sz="7200" b="1" i="0" kern="1200" cap="all" baseline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878" y="806470"/>
            <a:ext cx="8453437" cy="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4954" y="2875093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03734" y="3104388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8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414" y="3619532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325958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VTI">
  <a:themeElements>
    <a:clrScheme name="Office">
      <a:dk1>
        <a:srgbClr val="000000"/>
      </a:dk1>
      <a:lt1>
        <a:srgbClr val="FFFFFF"/>
      </a:lt1>
      <a:dk2>
        <a:srgbClr val="10013F"/>
      </a:dk2>
      <a:lt2>
        <a:srgbClr val="F2F0FF"/>
      </a:lt2>
      <a:accent1>
        <a:srgbClr val="814DFF"/>
      </a:accent1>
      <a:accent2>
        <a:srgbClr val="243FFF"/>
      </a:accent2>
      <a:accent3>
        <a:srgbClr val="FF83B6"/>
      </a:accent3>
      <a:accent4>
        <a:srgbClr val="FF9022"/>
      </a:accent4>
      <a:accent5>
        <a:srgbClr val="FF1F85"/>
      </a:accent5>
      <a:accent6>
        <a:srgbClr val="1A98FF"/>
      </a:accent6>
      <a:hlink>
        <a:srgbClr val="0563C1"/>
      </a:hlink>
      <a:folHlink>
        <a:srgbClr val="954F72"/>
      </a:folHlink>
    </a:clrScheme>
    <a:fontScheme name="Univers">
      <a:majorFont>
        <a:latin typeface="Univers"/>
        <a:ea typeface=""/>
        <a:cs typeface=""/>
      </a:majorFont>
      <a:minorFont>
        <a:latin typeface="Univer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VTI" id="{605F9078-86F9-4258-A3E1-F8EFF02AE8CC}" vid="{4848699B-BB01-41E3-9EC4-3D97DFE5292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91</Words>
  <Application>Microsoft Office PowerPoint</Application>
  <PresentationFormat>Widescreen</PresentationFormat>
  <Paragraphs>22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Univers</vt:lpstr>
      <vt:lpstr>GradientVTI</vt:lpstr>
      <vt:lpstr>Being a good friend</vt:lpstr>
      <vt:lpstr>Friend:</vt:lpstr>
      <vt:lpstr>What does being a good friend mean to you?</vt:lpstr>
      <vt:lpstr>How much do you agree with each statement?</vt:lpstr>
      <vt:lpstr>13 Essential Friendship Traits</vt:lpstr>
      <vt:lpstr>Which friendship traits mean the most to you?</vt:lpstr>
      <vt:lpstr>Which friendship traits can you use some more progress in?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Being a good friend</dc:title>
  <dc:creator>nina.rubio1414@gmail.com</dc:creator>
  <cp:lastModifiedBy>nina.rubio1414@gmail.com</cp:lastModifiedBy>
  <cp:revision>2</cp:revision>
  <dcterms:created xsi:type="dcterms:W3CDTF">2020-09-21T00:05:54Z</dcterms:created>
  <dcterms:modified xsi:type="dcterms:W3CDTF">2020-09-21T00:23:21Z</dcterms:modified>
</cp:coreProperties>
</file>