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8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5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8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8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7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1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6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695" r:id="rId4"/>
    <p:sldLayoutId id="2147483696" r:id="rId5"/>
    <p:sldLayoutId id="2147483701" r:id="rId6"/>
    <p:sldLayoutId id="2147483697" r:id="rId7"/>
    <p:sldLayoutId id="2147483698" r:id="rId8"/>
    <p:sldLayoutId id="2147483699" r:id="rId9"/>
    <p:sldLayoutId id="2147483700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lhRh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12C11E-8284-45D2-92B5-CD6C23263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en-US" sz="5600"/>
              <a:t>Accountability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3C1951-0939-499A-9C64-03D30CFDB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790" y="1050878"/>
            <a:ext cx="6157951" cy="943386"/>
          </a:xfrm>
        </p:spPr>
        <p:txBody>
          <a:bodyPr>
            <a:normAutofit/>
          </a:bodyPr>
          <a:lstStyle/>
          <a:p>
            <a:pPr algn="r"/>
            <a:r>
              <a:rPr lang="en-US"/>
              <a:t>October 1st, 2020</a:t>
            </a:r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2E5DB920-AB24-4C1C-B81F-B836AC372B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90" r="31880" b="-1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24" name="Straight Connector 12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14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0FBBD-AEEA-4586-84C8-B8571E3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1239078"/>
            <a:ext cx="7802880" cy="32315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/>
              <a:t>What does accountability mean?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2" y="19556"/>
            <a:ext cx="8547253" cy="23223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1" y="0"/>
            <a:ext cx="1461005" cy="4617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935720" y="3957320"/>
            <a:ext cx="3272713" cy="29006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3326" y="0"/>
            <a:ext cx="1332509" cy="68579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37960" y="0"/>
            <a:ext cx="5654039" cy="220625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5196840"/>
            <a:ext cx="5181599" cy="16416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17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CCF7-5F5D-4907-82CC-04C0C28E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D4E99-7CE6-4F4B-8A3B-580FDB4E0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</a:rPr>
              <a:t> willingness to accept responsibility for our own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2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0FBBD-AEEA-4586-84C8-B8571E3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1239078"/>
            <a:ext cx="7802880" cy="323154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/>
              <a:t>Why is accountability important?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2" y="19556"/>
            <a:ext cx="8547253" cy="23223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1" y="0"/>
            <a:ext cx="1461005" cy="4617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935720" y="3957320"/>
            <a:ext cx="3272713" cy="29006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3326" y="0"/>
            <a:ext cx="1332509" cy="68579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37960" y="0"/>
            <a:ext cx="5654039" cy="220625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5196840"/>
            <a:ext cx="5181599" cy="16416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99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7875D-D74D-4D00-8055-8B7504B2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39279-9D04-4BBE-9FE2-2ED8DBB1D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https://safeYouTube.net/w/lhRhb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233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0FBBD-AEEA-4586-84C8-B8571E3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600" y="2608250"/>
            <a:ext cx="7802880" cy="323154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dirty="0"/>
              <a:t>What are some Examples that stood out the most, in the video?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2" y="19556"/>
            <a:ext cx="8547253" cy="23223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1" y="0"/>
            <a:ext cx="1461005" cy="4617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935720" y="3957320"/>
            <a:ext cx="3272713" cy="29006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3326" y="0"/>
            <a:ext cx="1332509" cy="68579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37960" y="0"/>
            <a:ext cx="5654039" cy="220625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5196840"/>
            <a:ext cx="5181599" cy="16416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8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92F9DC-743D-47E7-A019-EE09540F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0FBBD-AEEA-4586-84C8-B8571E3B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1827834"/>
            <a:ext cx="7802880" cy="323154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dirty="0"/>
              <a:t>how can you improve your accountability skills?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2" y="19556"/>
            <a:ext cx="8547253" cy="23223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A4F542-D561-4AFB-8321-EB900BAF0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-17931" y="0"/>
            <a:ext cx="1461005" cy="461772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935720" y="3957320"/>
            <a:ext cx="3272713" cy="290067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3326" y="0"/>
            <a:ext cx="1332509" cy="68579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37960" y="0"/>
            <a:ext cx="5654039" cy="220625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5196840"/>
            <a:ext cx="5181599" cy="16416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51557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412B24"/>
      </a:dk2>
      <a:lt2>
        <a:srgbClr val="E7E2E8"/>
      </a:lt2>
      <a:accent1>
        <a:srgbClr val="3AB929"/>
      </a:accent1>
      <a:accent2>
        <a:srgbClr val="6DB21B"/>
      </a:accent2>
      <a:accent3>
        <a:srgbClr val="A3A825"/>
      </a:accent3>
      <a:accent4>
        <a:srgbClr val="CD8C1F"/>
      </a:accent4>
      <a:accent5>
        <a:srgbClr val="DF5531"/>
      </a:accent5>
      <a:accent6>
        <a:srgbClr val="CD1F43"/>
      </a:accent6>
      <a:hlink>
        <a:srgbClr val="BD6C3C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Univers Condensed Light</vt:lpstr>
      <vt:lpstr>Walbaum Display Light</vt:lpstr>
      <vt:lpstr>AngleLinesVTI</vt:lpstr>
      <vt:lpstr>Accountability</vt:lpstr>
      <vt:lpstr>What does accountability mean?</vt:lpstr>
      <vt:lpstr>Accountability</vt:lpstr>
      <vt:lpstr>Why is accountability important?</vt:lpstr>
      <vt:lpstr>Video</vt:lpstr>
      <vt:lpstr>What are some Examples that stood out the most, in the video?</vt:lpstr>
      <vt:lpstr>how can you improve your accountability skills?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</dc:title>
  <dc:creator>nina.rubio1414@gmail.com</dc:creator>
  <cp:lastModifiedBy>nina.rubio1414@gmail.com</cp:lastModifiedBy>
  <cp:revision>1</cp:revision>
  <dcterms:created xsi:type="dcterms:W3CDTF">2020-09-28T02:08:32Z</dcterms:created>
  <dcterms:modified xsi:type="dcterms:W3CDTF">2020-09-28T02:15:00Z</dcterms:modified>
</cp:coreProperties>
</file>