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monsense.org/education/videos/teen-voices-the-pressure-to-stay-connec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A31B-3096-4E4E-A0EF-9A876E3F2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031" y="868362"/>
            <a:ext cx="10646796" cy="2387600"/>
          </a:xfrm>
        </p:spPr>
        <p:txBody>
          <a:bodyPr/>
          <a:lstStyle/>
          <a:p>
            <a:r>
              <a:rPr lang="en-US" dirty="0"/>
              <a:t>DIGITAL SAFETY: </a:t>
            </a:r>
            <a:r>
              <a:rPr lang="en-US" sz="3600" dirty="0"/>
              <a:t>The Pressure to stay connected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0340B-D146-4A7B-8EF2-A66226472F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r>
              <a:rPr lang="en-US" dirty="0"/>
              <a:t>August 2020</a:t>
            </a:r>
          </a:p>
        </p:txBody>
      </p:sp>
    </p:spTree>
    <p:extLst>
      <p:ext uri="{BB962C8B-B14F-4D97-AF65-F5344CB8AC3E}">
        <p14:creationId xmlns:p14="http://schemas.microsoft.com/office/powerpoint/2010/main" val="1695134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3121-3DB0-43AB-8A25-2A0A5037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Friendships &amp; Social media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C25DD-2765-4D08-A62D-E4F486DF2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Video Link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https://www.commonsense.org/education/videos/teen-voices-the-pressure-to-stay-connected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47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40278-8E9F-4619-836A-543B978E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8E7D7-F4C6-4709-9CC4-3D49946A1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1" u="none" strike="noStrike" dirty="0">
                <a:effectLst/>
              </a:rPr>
              <a:t>What media habits did teens talk about?</a:t>
            </a:r>
          </a:p>
          <a:p>
            <a:pPr marL="0" indent="0">
              <a:buNone/>
            </a:pPr>
            <a:endParaRPr lang="en-US" b="0" i="1" u="none" strike="noStrike" dirty="0">
              <a:effectLst/>
            </a:endParaRPr>
          </a:p>
          <a:p>
            <a:r>
              <a:rPr lang="en-US" b="0" i="1" u="none" strike="noStrike" dirty="0">
                <a:effectLst/>
              </a:rPr>
              <a:t>Which features of design hooked them? Can you think of other features that weren't mentioned in the video?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0" i="1" u="none" strike="noStrike" dirty="0">
                <a:effectLst/>
              </a:rPr>
              <a:t>Do you think their media habits add value and meaning to their lives?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93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</TotalTime>
  <Words>77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Tw Cen MT</vt:lpstr>
      <vt:lpstr>Circuit</vt:lpstr>
      <vt:lpstr>DIGITAL SAFETY: The Pressure to stay connected</vt:lpstr>
      <vt:lpstr>Friendships &amp; Social media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SAFETY: Who You’re Talking to online</dc:title>
  <dc:creator>Rubio Janina M</dc:creator>
  <cp:lastModifiedBy>Rubio Janina M</cp:lastModifiedBy>
  <cp:revision>5</cp:revision>
  <dcterms:created xsi:type="dcterms:W3CDTF">2020-08-23T23:50:45Z</dcterms:created>
  <dcterms:modified xsi:type="dcterms:W3CDTF">2020-08-24T00:06:28Z</dcterms:modified>
</cp:coreProperties>
</file>