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.org/education/videos/teen-voices-who-youre-talking-to-onli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A31B-3096-4E4E-A0EF-9A876E3F24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SAFETY: </a:t>
            </a:r>
            <a:r>
              <a:rPr lang="en-US" sz="3600" dirty="0"/>
              <a:t>Who You’re Talking to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0340B-D146-4A7B-8EF2-A66226472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r>
              <a:rPr lang="en-US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275203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3121-3DB0-43AB-8A25-2A0A5037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you’re talking to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C25DD-2765-4D08-A62D-E4F486DF2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Link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https://www.commonsense.org/education/videos/teen-voices-who-youre-talking-to-online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9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0278-8E9F-4619-836A-543B978E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8E7D7-F4C6-4709-9CC4-3D49946A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1" u="none" strike="noStrike" dirty="0">
                <a:effectLst/>
              </a:rPr>
              <a:t>What are some of the benefits -- and risks -- of talking with people online that you don't know face-to-face?</a:t>
            </a:r>
          </a:p>
          <a:p>
            <a:pPr marL="0" indent="0">
              <a:buNone/>
            </a:pPr>
            <a:endParaRPr lang="en-US" b="1" i="0" u="none" strike="noStrike" dirty="0">
              <a:effectLst/>
            </a:endParaRPr>
          </a:p>
          <a:p>
            <a:r>
              <a:rPr lang="en-US" b="0" i="1" u="none" strike="noStrike" dirty="0">
                <a:effectLst/>
              </a:rPr>
              <a:t>What's one comment in the video that you agree with, and why?</a:t>
            </a:r>
          </a:p>
          <a:p>
            <a:pPr marL="0" indent="0">
              <a:buNone/>
            </a:pPr>
            <a:endParaRPr lang="en-US" b="0" i="1" u="none" strike="noStrike" dirty="0">
              <a:effectLst/>
            </a:endParaRPr>
          </a:p>
          <a:p>
            <a:r>
              <a:rPr lang="en-US" b="0" i="1" u="none" strike="noStrike" dirty="0">
                <a:effectLst/>
              </a:rPr>
              <a:t>What do you share with others online?</a:t>
            </a:r>
            <a:endParaRPr lang="en-US" b="1" i="0" u="none" strike="noStrike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42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</TotalTime>
  <Words>77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Circuit</vt:lpstr>
      <vt:lpstr>DIGITAL SAFETY: Who You’re Talking to online</vt:lpstr>
      <vt:lpstr>Who you’re talking to online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SAFETY: Who You’re Talking to online</dc:title>
  <dc:creator>Rubio Janina M</dc:creator>
  <cp:lastModifiedBy>Rubio Janina M</cp:lastModifiedBy>
  <cp:revision>1</cp:revision>
  <dcterms:created xsi:type="dcterms:W3CDTF">2020-08-24T00:04:54Z</dcterms:created>
  <dcterms:modified xsi:type="dcterms:W3CDTF">2020-08-24T00:07:10Z</dcterms:modified>
</cp:coreProperties>
</file>